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33"/>
  </p:notesMasterIdLst>
  <p:handoutMasterIdLst>
    <p:handoutMasterId r:id="rId34"/>
  </p:handoutMasterIdLst>
  <p:sldIdLst>
    <p:sldId id="480" r:id="rId2"/>
    <p:sldId id="488" r:id="rId3"/>
    <p:sldId id="479" r:id="rId4"/>
    <p:sldId id="458" r:id="rId5"/>
    <p:sldId id="478" r:id="rId6"/>
    <p:sldId id="461" r:id="rId7"/>
    <p:sldId id="467" r:id="rId8"/>
    <p:sldId id="460" r:id="rId9"/>
    <p:sldId id="462" r:id="rId10"/>
    <p:sldId id="463" r:id="rId11"/>
    <p:sldId id="464" r:id="rId12"/>
    <p:sldId id="470" r:id="rId13"/>
    <p:sldId id="469" r:id="rId14"/>
    <p:sldId id="468" r:id="rId15"/>
    <p:sldId id="466" r:id="rId16"/>
    <p:sldId id="481" r:id="rId17"/>
    <p:sldId id="482" r:id="rId18"/>
    <p:sldId id="471" r:id="rId19"/>
    <p:sldId id="489" r:id="rId20"/>
    <p:sldId id="490" r:id="rId21"/>
    <p:sldId id="472" r:id="rId22"/>
    <p:sldId id="473" r:id="rId23"/>
    <p:sldId id="491" r:id="rId24"/>
    <p:sldId id="493" r:id="rId25"/>
    <p:sldId id="494" r:id="rId26"/>
    <p:sldId id="495" r:id="rId27"/>
    <p:sldId id="492" r:id="rId28"/>
    <p:sldId id="483" r:id="rId29"/>
    <p:sldId id="484" r:id="rId30"/>
    <p:sldId id="485" r:id="rId31"/>
    <p:sldId id="486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41" autoAdjust="0"/>
    <p:restoredTop sz="96279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582" y="9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26/12/2024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29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6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8.png"/><Relationship Id="rId7" Type="http://schemas.openxmlformats.org/officeDocument/2006/relationships/image" Target="../media/image6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11" Type="http://schemas.openxmlformats.org/officeDocument/2006/relationships/image" Target="../media/image54.png"/><Relationship Id="rId5" Type="http://schemas.openxmlformats.org/officeDocument/2006/relationships/image" Target="../media/image49.png"/><Relationship Id="rId10" Type="http://schemas.openxmlformats.org/officeDocument/2006/relationships/image" Target="../media/image53.png"/><Relationship Id="rId4" Type="http://schemas.microsoft.com/office/2007/relationships/hdphoto" Target="../media/hdphoto1.wdp"/><Relationship Id="rId9" Type="http://schemas.openxmlformats.org/officeDocument/2006/relationships/image" Target="../media/image5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1.pn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7" Type="http://schemas.openxmlformats.org/officeDocument/2006/relationships/image" Target="../media/image6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65.png"/><Relationship Id="rId4" Type="http://schemas.openxmlformats.org/officeDocument/2006/relationships/image" Target="../media/image6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image" Target="../media/image75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4.png"/><Relationship Id="rId5" Type="http://schemas.openxmlformats.org/officeDocument/2006/relationships/image" Target="../media/image73.png"/><Relationship Id="rId4" Type="http://schemas.openxmlformats.org/officeDocument/2006/relationships/image" Target="../media/image7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678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검색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286804"/>
              </p:ext>
            </p:extLst>
          </p:nvPr>
        </p:nvGraphicFramePr>
        <p:xfrm>
          <a:off x="695325" y="1700441"/>
          <a:ext cx="737584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758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검색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검색창의 입력 상태가 활성화 상태일 경우에만 텍스트를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190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텍스트는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자 까지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1644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8084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있지 않는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비활성화한다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01950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 모드가 활성화 상태에서는 검색 결과창이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293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모드 활성화 시 덱 이름에 검색창에 입력된 텍스트를 포함하는 덱을 검색 결과창에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4543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결과창에 표기되는 덱은 배치 우선 순서가 낮은 순서에 따라서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6841768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B7304416-6B9E-4676-AB1C-CCC13DFAA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16" y="4606560"/>
            <a:ext cx="2588451" cy="137315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C839725-ECD4-41E1-93E1-119688A68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812" y="4606561"/>
            <a:ext cx="2588451" cy="13731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645274F-A463-4B8C-AB25-BD2F4BB46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160" y="4606559"/>
            <a:ext cx="2587486" cy="137263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0FFF4D3-7746-40F8-B4CE-169D1D8B51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1464" y="4606559"/>
            <a:ext cx="2588451" cy="137315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3DFBE996-8996-4E5A-83B4-13712621D5DA}"/>
              </a:ext>
            </a:extLst>
          </p:cNvPr>
          <p:cNvSpPr/>
          <p:nvPr/>
        </p:nvSpPr>
        <p:spPr>
          <a:xfrm>
            <a:off x="2331310" y="4659298"/>
            <a:ext cx="964340" cy="10796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7AC4BBE9-1374-49D2-9F41-FB0BB802FC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9292" y="473684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3213B2B9-117F-4F94-9125-0357B6386565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 flipV="1">
            <a:off x="3212506" y="4734712"/>
            <a:ext cx="1847049" cy="168472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2CEA641-C307-437A-BEC6-CFD9D7A866AA}"/>
              </a:ext>
            </a:extLst>
          </p:cNvPr>
          <p:cNvSpPr/>
          <p:nvPr/>
        </p:nvSpPr>
        <p:spPr>
          <a:xfrm>
            <a:off x="5059555" y="4659298"/>
            <a:ext cx="131570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231B5FA-4438-4750-9973-1FC29CB4045F}"/>
              </a:ext>
            </a:extLst>
          </p:cNvPr>
          <p:cNvSpPr/>
          <p:nvPr/>
        </p:nvSpPr>
        <p:spPr>
          <a:xfrm>
            <a:off x="7645625" y="4659298"/>
            <a:ext cx="314894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7A03FA5-3E20-4B25-BCFF-820FEE48202B}"/>
              </a:ext>
            </a:extLst>
          </p:cNvPr>
          <p:cNvSpPr/>
          <p:nvPr/>
        </p:nvSpPr>
        <p:spPr>
          <a:xfrm>
            <a:off x="10304157" y="4659298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6CACC39-4AED-46FC-AF9F-1495FF727998}"/>
              </a:ext>
            </a:extLst>
          </p:cNvPr>
          <p:cNvSpPr/>
          <p:nvPr/>
        </p:nvSpPr>
        <p:spPr>
          <a:xfrm>
            <a:off x="9908316" y="4982844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5DAE04AD-62B7-42D1-A3E2-86861AA945BE}"/>
              </a:ext>
            </a:extLst>
          </p:cNvPr>
          <p:cNvCxnSpPr>
            <a:cxnSpLocks/>
            <a:stCxn id="26" idx="2"/>
            <a:endCxn id="30" idx="3"/>
          </p:cNvCxnSpPr>
          <p:nvPr/>
        </p:nvCxnSpPr>
        <p:spPr>
          <a:xfrm rot="5400000">
            <a:off x="7064745" y="4336028"/>
            <a:ext cx="264231" cy="1212424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0BE6D7F-6017-43DC-8773-11D6744849D8}"/>
              </a:ext>
            </a:extLst>
          </p:cNvPr>
          <p:cNvSpPr/>
          <p:nvPr/>
        </p:nvSpPr>
        <p:spPr>
          <a:xfrm>
            <a:off x="6275754" y="4902817"/>
            <a:ext cx="314894" cy="34307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D860A768-C6EA-417D-B61B-477072EA36CA}"/>
              </a:ext>
            </a:extLst>
          </p:cNvPr>
          <p:cNvCxnSpPr>
            <a:cxnSpLocks/>
            <a:stCxn id="27" idx="2"/>
            <a:endCxn id="28" idx="3"/>
          </p:cNvCxnSpPr>
          <p:nvPr/>
        </p:nvCxnSpPr>
        <p:spPr>
          <a:xfrm rot="5400000">
            <a:off x="10242551" y="4823064"/>
            <a:ext cx="248133" cy="222255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D2369A0-50FD-45CE-9F78-C2BE957D6165}"/>
              </a:ext>
            </a:extLst>
          </p:cNvPr>
          <p:cNvSpPr txBox="1"/>
          <p:nvPr/>
        </p:nvSpPr>
        <p:spPr>
          <a:xfrm>
            <a:off x="818776" y="5980034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검색창 클릭으로 검색창 입력 상태 활성화하여 텍스트 커서 및 한영 꼬리표 팝업</a:t>
            </a:r>
            <a:endParaRPr lang="en-US" altLang="ko-KR" sz="1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11FC7B-32CF-4ADB-839D-0D48DBC8EE13}"/>
              </a:ext>
            </a:extLst>
          </p:cNvPr>
          <p:cNvSpPr txBox="1"/>
          <p:nvPr/>
        </p:nvSpPr>
        <p:spPr>
          <a:xfrm>
            <a:off x="6129442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검색창에 텍스트 입력 시 검색 결과 표기</a:t>
            </a:r>
            <a:endParaRPr lang="en-US" altLang="ko-KR" sz="1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62469C-AB28-413A-BCFA-761D61233C7B}"/>
              </a:ext>
            </a:extLst>
          </p:cNvPr>
          <p:cNvSpPr txBox="1"/>
          <p:nvPr/>
        </p:nvSpPr>
        <p:spPr>
          <a:xfrm>
            <a:off x="8790804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 결과가 없을 경우 텍스트 표기</a:t>
            </a:r>
            <a:endParaRPr lang="en-US" altLang="ko-KR" sz="1000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E26842EB-E859-4F18-AA48-FDBCD183EF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0910" y="1201074"/>
            <a:ext cx="2919560" cy="345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338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관리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5481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59DEFBAA-2CC5-47D4-A879-AA13A7F88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5174959"/>
              </p:ext>
            </p:extLst>
          </p:nvPr>
        </p:nvGraphicFramePr>
        <p:xfrm>
          <a:off x="750242" y="1530964"/>
          <a:ext cx="10691515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905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9673610">
                  <a:extLst>
                    <a:ext uri="{9D8B030D-6E8A-4147-A177-3AD203B41FA5}">
                      <a16:colId xmlns:a16="http://schemas.microsoft.com/office/drawing/2014/main" val="26948468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전투에서 사용할 덱을 생성하거나 덱의 편집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스킨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배치 설정하는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6790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게임에서 덱은 전투에 기본이 되는 요소이며 덱 구성에 따라서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운영방법 등의 차이가 나게 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플레이어들은 다양한 전략을 사용하기 위해서 다양한 덱을 생성해야 하기에 덱을 생성하는 시스템을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093764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플레이어의 취향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버릇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성격에 따라서 같은 계열의 전략을 가진 덱이라 해도 다양한 구축이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그리고 덱을 구축하는 과정에서 투입 매수 이상의 카드를 투입하는 것을 방지하되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최대 매수 이상의 카드를 넣는 것은 허용하여 플레이어가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구축하는 과정에서 불필요한 카드를 빼기 쉽게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 과정에서 덱이 전투에서 사용할 수 없는 덱이 완성될 경우 사용하지 못하는 상황이라는 것과 사용하지 못하는 이유를 플레이어에게 전달하게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실수로 덱을 저장하지 않는 경우를 방지하기 위한 안전장치를 마련하였다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263883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스킨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스킨은 업적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레이드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시즌 랭크 보상으로 획득할 수 있는 카드 외형에 영향을 줄 수 있는 시스템으로 플레이어가 각 덱에 따라서 적용하고 싶은 스킨을 선택하여 적용할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27451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기물 배치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설정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기물의 이동이라는 개념이 없는 다른 카드 게임과 달리 해당 게임은 기물을 소환하고 이동하고 공격하는 과정이 모두 별개로 존재하며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하는 게임 한판의 호흡이 너무 길어지게 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전투 시작 시 기물을 배치하여 전투 한판에 소비되는 시간을 단축하는 시스템이 초기 배치 기물 시스템이며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별로 초기 배치 기물 시스템에서 배치할 기물과 기물의 위치를 설정하는 것이 배치 설정이다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6897897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29C0B077-8B16-49D6-8A84-0B5132378F51}"/>
              </a:ext>
            </a:extLst>
          </p:cNvPr>
          <p:cNvSpPr/>
          <p:nvPr/>
        </p:nvSpPr>
        <p:spPr>
          <a:xfrm>
            <a:off x="4766733" y="4217902"/>
            <a:ext cx="2463800" cy="347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1354804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메뉴창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089164"/>
              </p:ext>
            </p:extLst>
          </p:nvPr>
        </p:nvGraphicFramePr>
        <p:xfrm>
          <a:off x="739688" y="1792077"/>
          <a:ext cx="7956868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56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메뉴창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모드와 덱 삭제 모드가 모두 비활성화 상태일 때 덱을 클릭하면 덱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팝업된 덱 메뉴창이 존재할 때 다른 덱을 클릭하면 이전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클릭한 덱의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및 메뉴창 외부를 클릭하면 덱 메뉴창을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72F3850E-EB6C-459A-AE71-F4F4BE2F5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276" y="3629741"/>
            <a:ext cx="3704625" cy="196527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47A1A53-A00C-4D85-9B10-92FC7038C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203" y="3629740"/>
            <a:ext cx="3704626" cy="196527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74642B8-D1A1-4CEE-BF66-52DC38A830FC}"/>
              </a:ext>
            </a:extLst>
          </p:cNvPr>
          <p:cNvSpPr/>
          <p:nvPr/>
        </p:nvSpPr>
        <p:spPr>
          <a:xfrm>
            <a:off x="1815875" y="4059775"/>
            <a:ext cx="447716" cy="49020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87BFFF-F3C1-4029-8803-2DFA3FD4213A}"/>
              </a:ext>
            </a:extLst>
          </p:cNvPr>
          <p:cNvSpPr/>
          <p:nvPr/>
        </p:nvSpPr>
        <p:spPr>
          <a:xfrm>
            <a:off x="5985759" y="4263077"/>
            <a:ext cx="355248" cy="3147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FEFD235-8342-4382-8526-29D92134D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1984" y="438878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8CF7090D-16CC-46F5-97F2-D7FDEBD19A31}"/>
              </a:ext>
            </a:extLst>
          </p:cNvPr>
          <p:cNvCxnSpPr>
            <a:cxnSpLocks/>
            <a:stCxn id="9" idx="3"/>
            <a:endCxn id="13" idx="2"/>
          </p:cNvCxnSpPr>
          <p:nvPr/>
        </p:nvCxnSpPr>
        <p:spPr>
          <a:xfrm>
            <a:off x="2395198" y="4555124"/>
            <a:ext cx="3768185" cy="22721"/>
          </a:xfrm>
          <a:prstGeom prst="bentConnector4">
            <a:avLst>
              <a:gd name="adj1" fmla="val 47643"/>
              <a:gd name="adj2" fmla="val 110611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64EA7D6-80F1-494E-9961-71C8A122A58B}"/>
              </a:ext>
            </a:extLst>
          </p:cNvPr>
          <p:cNvSpPr txBox="1"/>
          <p:nvPr/>
        </p:nvSpPr>
        <p:spPr>
          <a:xfrm>
            <a:off x="1024276" y="5595011"/>
            <a:ext cx="75485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일람에서 덱을 클릭하면 덱 메뉴창 팝업</a:t>
            </a:r>
            <a:endParaRPr lang="en-US" altLang="ko-KR" sz="1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E993E9E-D642-4571-9F92-69D33C6AAC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7808" y="1715887"/>
            <a:ext cx="2798867" cy="412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903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생성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1215661"/>
              </p:ext>
            </p:extLst>
          </p:nvPr>
        </p:nvGraphicFramePr>
        <p:xfrm>
          <a:off x="947723" y="1818291"/>
          <a:ext cx="6478905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89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덱 생성 제한 숫자에 도달하면 덱 생성 버튼이 비활성화 및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13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편집창의 초기 상태는 메인 덱과 스킬 덱에 추가된 카드가 없는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026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시 덱 이름 설정을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(N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은 현재 생성된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이름을 가진 덱 중 가장 낮은 숫자 두자리에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을 더한 숫자다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660BA5-DD9C-4436-81ED-FC2404B7B937}"/>
              </a:ext>
            </a:extLst>
          </p:cNvPr>
          <p:cNvGrpSpPr>
            <a:grpSpLocks noChangeAspect="1"/>
          </p:cNvGrpSpPr>
          <p:nvPr/>
        </p:nvGrpSpPr>
        <p:grpSpPr>
          <a:xfrm>
            <a:off x="947723" y="4095908"/>
            <a:ext cx="6466944" cy="1771970"/>
            <a:chOff x="814788" y="3515998"/>
            <a:chExt cx="9512758" cy="260653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7A64F7-8737-4620-A6D5-02236C0A7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5028" y="3515998"/>
              <a:ext cx="4902518" cy="2360315"/>
              <a:chOff x="1849770" y="3324003"/>
              <a:chExt cx="5793259" cy="2789162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B14369D-7ED5-4A1A-B983-EDB8262F6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00947" y="3324004"/>
                <a:ext cx="3542082" cy="2789161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25FDC04A-8271-4F53-B6A5-95A7FF612E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770" y="3324003"/>
                <a:ext cx="2265466" cy="2789161"/>
              </a:xfrm>
              <a:prstGeom prst="rect">
                <a:avLst/>
              </a:prstGeom>
            </p:spPr>
          </p:pic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F8E14E0-8AA2-4A4B-9326-1520DA99F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4788" y="3515998"/>
              <a:ext cx="4449301" cy="236031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3DDFB29-B8DD-40E2-93C4-036143F50090}"/>
                </a:ext>
              </a:extLst>
            </p:cNvPr>
            <p:cNvSpPr/>
            <p:nvPr/>
          </p:nvSpPr>
          <p:spPr>
            <a:xfrm>
              <a:off x="1061103" y="4035140"/>
              <a:ext cx="536980" cy="58524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15C8A8C-F2A3-4208-BCB7-C77D9B95A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66476" y="4454049"/>
              <a:ext cx="263215" cy="332674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4B614EB0-5E9D-480D-9ED1-32C869A8BC4E}"/>
                </a:ext>
              </a:extLst>
            </p:cNvPr>
            <p:cNvCxnSpPr>
              <a:cxnSpLocks/>
              <a:stCxn id="10" idx="2"/>
              <a:endCxn id="3" idx="1"/>
            </p:cNvCxnSpPr>
            <p:nvPr/>
          </p:nvCxnSpPr>
          <p:spPr>
            <a:xfrm rot="5400000" flipH="1" flipV="1">
              <a:off x="3466271" y="2827967"/>
              <a:ext cx="90568" cy="3826945"/>
            </a:xfrm>
            <a:prstGeom prst="bentConnector4">
              <a:avLst>
                <a:gd name="adj1" fmla="val -371285"/>
                <a:gd name="adj2" fmla="val 51719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335407D-F70F-4530-98E8-5C25C95D003F}"/>
                </a:ext>
              </a:extLst>
            </p:cNvPr>
            <p:cNvSpPr/>
            <p:nvPr/>
          </p:nvSpPr>
          <p:spPr>
            <a:xfrm>
              <a:off x="5425028" y="3515999"/>
              <a:ext cx="1905048" cy="236031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87F00B-ED05-4BB8-B706-52607F87B6CC}"/>
                </a:ext>
              </a:extLst>
            </p:cNvPr>
            <p:cNvSpPr txBox="1"/>
            <p:nvPr/>
          </p:nvSpPr>
          <p:spPr>
            <a:xfrm>
              <a:off x="814788" y="5876313"/>
              <a:ext cx="95127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생성 버튼을 클릭하면 초기 상태의 덱 편집창 팝업</a:t>
              </a:r>
              <a:endParaRPr lang="en-US" altLang="ko-KR" sz="10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84293343-9070-45C1-BD94-13997E6B3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366" y="2124075"/>
            <a:ext cx="3934493" cy="290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40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18BB19-E59F-4CA9-9105-1D6A4873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8668" y="1432580"/>
            <a:ext cx="4378007" cy="361376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편집창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1750359"/>
              </p:ext>
            </p:extLst>
          </p:nvPr>
        </p:nvGraphicFramePr>
        <p:xfrm>
          <a:off x="695325" y="1486851"/>
          <a:ext cx="642334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3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버튼으로 팝업된 편집창은 선택한 덱의 설정 데이터가 반영된다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0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편집창은 메인 덱 탭과 스킬 덱 탭이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113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탭에서는 메인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665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탭에서는 스킬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026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메인 덱 상태일 경우 덱에 포함된 기물 카드와 이벤트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04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스킬 덱 상태일 경우 덱에 포함된 스킬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100833"/>
                  </a:ext>
                </a:extLst>
              </a:tr>
            </a:tbl>
          </a:graphicData>
        </a:graphic>
      </p:graphicFrame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3B4D01D4-B486-49F6-B892-06C867744E7D}"/>
              </a:ext>
            </a:extLst>
          </p:cNvPr>
          <p:cNvSpPr/>
          <p:nvPr/>
        </p:nvSpPr>
        <p:spPr>
          <a:xfrm>
            <a:off x="7023100" y="5046346"/>
            <a:ext cx="224795" cy="1301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50B16DA-FDA7-4429-94AD-FC2980D68FB7}"/>
              </a:ext>
            </a:extLst>
          </p:cNvPr>
          <p:cNvGrpSpPr/>
          <p:nvPr/>
        </p:nvGrpSpPr>
        <p:grpSpPr>
          <a:xfrm>
            <a:off x="910390" y="4268312"/>
            <a:ext cx="3178661" cy="1686251"/>
            <a:chOff x="910390" y="4268312"/>
            <a:chExt cx="3178661" cy="1686251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1FA35A3-6F33-4252-8C42-61E3C1FF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390" y="4268312"/>
              <a:ext cx="3178661" cy="168625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6B6806-2AB2-4CE3-B8F9-22B8CCECE80B}"/>
                </a:ext>
              </a:extLst>
            </p:cNvPr>
            <p:cNvSpPr/>
            <p:nvPr/>
          </p:nvSpPr>
          <p:spPr>
            <a:xfrm>
              <a:off x="1871776" y="4895844"/>
              <a:ext cx="29929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0E8804-AD39-4E57-B8E3-7408F186A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97170" y="4915391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7B82A71C-6904-4D87-91AF-1A3F805EECB9}"/>
              </a:ext>
            </a:extLst>
          </p:cNvPr>
          <p:cNvCxnSpPr>
            <a:cxnSpLocks/>
            <a:stCxn id="20" idx="3"/>
            <a:endCxn id="27" idx="0"/>
          </p:cNvCxnSpPr>
          <p:nvPr/>
        </p:nvCxnSpPr>
        <p:spPr>
          <a:xfrm flipV="1">
            <a:off x="2306872" y="4370066"/>
            <a:ext cx="2600278" cy="677845"/>
          </a:xfrm>
          <a:prstGeom prst="bentConnector4">
            <a:avLst>
              <a:gd name="adj1" fmla="val 38301"/>
              <a:gd name="adj2" fmla="val 133725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6D746AA-0308-4F25-94A8-40221BB2F41C}"/>
              </a:ext>
            </a:extLst>
          </p:cNvPr>
          <p:cNvGrpSpPr/>
          <p:nvPr/>
        </p:nvGrpSpPr>
        <p:grpSpPr>
          <a:xfrm>
            <a:off x="5785865" y="4370066"/>
            <a:ext cx="1216794" cy="1498071"/>
            <a:chOff x="4914538" y="4370066"/>
            <a:chExt cx="1216794" cy="149807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17D32E-05AC-4453-BE86-23B29AE92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14538" y="4370066"/>
              <a:ext cx="1216794" cy="1498071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5A526A-3D1F-4BDD-8151-18718BE026C5}"/>
                </a:ext>
              </a:extLst>
            </p:cNvPr>
            <p:cNvSpPr/>
            <p:nvPr/>
          </p:nvSpPr>
          <p:spPr>
            <a:xfrm>
              <a:off x="5141082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BC583EA-10E2-4F4E-AF18-ACE9C4FBE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95599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8B6BF2B-657F-4A2E-BF6B-593CBF655335}"/>
              </a:ext>
            </a:extLst>
          </p:cNvPr>
          <p:cNvGrpSpPr/>
          <p:nvPr/>
        </p:nvGrpSpPr>
        <p:grpSpPr>
          <a:xfrm>
            <a:off x="7272978" y="4370066"/>
            <a:ext cx="1218876" cy="1498071"/>
            <a:chOff x="6569831" y="4370066"/>
            <a:chExt cx="1218876" cy="149807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D9F87A-AD63-471D-B959-D13E6FD8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69831" y="4370066"/>
              <a:ext cx="1218876" cy="1498071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9FE25C7-6CB9-447A-ABD1-A52FB633CC3C}"/>
                </a:ext>
              </a:extLst>
            </p:cNvPr>
            <p:cNvSpPr/>
            <p:nvPr/>
          </p:nvSpPr>
          <p:spPr>
            <a:xfrm>
              <a:off x="6582478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B94B11B-C6E6-446C-8521-E7AE7C3FF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6997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B8CBB69-34B5-456B-B741-D080F790B76C}"/>
              </a:ext>
            </a:extLst>
          </p:cNvPr>
          <p:cNvSpPr txBox="1"/>
          <p:nvPr/>
        </p:nvSpPr>
        <p:spPr>
          <a:xfrm>
            <a:off x="891355" y="5954099"/>
            <a:ext cx="31976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관리 메뉴창에 덱 편집 버튼을 클릭</a:t>
            </a:r>
            <a:endParaRPr lang="en-US" altLang="ko-KR" sz="1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A5DC0D-C162-40EB-A9D5-0E42DA8F5605}"/>
              </a:ext>
            </a:extLst>
          </p:cNvPr>
          <p:cNvSpPr txBox="1"/>
          <p:nvPr/>
        </p:nvSpPr>
        <p:spPr>
          <a:xfrm>
            <a:off x="5779140" y="5857089"/>
            <a:ext cx="27127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메인</a:t>
            </a:r>
            <a:r>
              <a:rPr lang="en-US" altLang="ko-KR" sz="1000" dirty="0"/>
              <a:t> </a:t>
            </a:r>
            <a:r>
              <a:rPr lang="ko-KR" altLang="en-US" sz="1000" dirty="0"/>
              <a:t>덱</a:t>
            </a:r>
            <a:r>
              <a:rPr lang="en-US" altLang="ko-KR" sz="1000" dirty="0"/>
              <a:t>/</a:t>
            </a:r>
            <a:r>
              <a:rPr lang="ko-KR" altLang="en-US" sz="1000" dirty="0"/>
              <a:t>스킬 덱 탭 클릭으로 편집창 전환</a:t>
            </a:r>
            <a:endParaRPr lang="en-US" altLang="ko-KR" sz="1000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58E82902-38F7-438D-AF25-5C4E40402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8753" y="4370066"/>
            <a:ext cx="1216794" cy="149807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9D3D784-D789-4AC5-838E-CD57EAD47524}"/>
              </a:ext>
            </a:extLst>
          </p:cNvPr>
          <p:cNvSpPr txBox="1"/>
          <p:nvPr/>
        </p:nvSpPr>
        <p:spPr>
          <a:xfrm>
            <a:off x="4014591" y="5957353"/>
            <a:ext cx="1764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편집창</a:t>
            </a:r>
            <a:r>
              <a:rPr lang="en-US" altLang="ko-KR" sz="1000" dirty="0"/>
              <a:t>(</a:t>
            </a:r>
            <a:r>
              <a:rPr lang="ko-KR" altLang="en-US" sz="1000" dirty="0"/>
              <a:t>메인 덱 탭</a:t>
            </a:r>
            <a:r>
              <a:rPr lang="en-US" altLang="ko-KR" sz="1000" dirty="0"/>
              <a:t>)</a:t>
            </a:r>
            <a:r>
              <a:rPr lang="ko-KR" altLang="en-US" sz="1000" dirty="0"/>
              <a:t> 팝업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36009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생성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157273" y="1564886"/>
          <a:ext cx="6478905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89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덱 생성 제한 숫자에 도달하면 덱 생성 버튼이 비활성화 및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13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초기 상태의 덱 편집창 메인 덱 상태로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편집창의 초기 상태는 메인 덱과 스킬 덱에 추가된 카드가 없는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026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시 덱 이름 설정을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(N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은 현재 생성된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이름을 가진 덱 중 가장 낮은 숫자 두자리에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을 더한 숫자다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660BA5-DD9C-4436-81ED-FC2404B7B937}"/>
              </a:ext>
            </a:extLst>
          </p:cNvPr>
          <p:cNvGrpSpPr>
            <a:grpSpLocks noChangeAspect="1"/>
          </p:cNvGrpSpPr>
          <p:nvPr/>
        </p:nvGrpSpPr>
        <p:grpSpPr>
          <a:xfrm>
            <a:off x="1920968" y="3876832"/>
            <a:ext cx="8195862" cy="2245701"/>
            <a:chOff x="814788" y="3515998"/>
            <a:chExt cx="9512758" cy="260653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7A64F7-8737-4620-A6D5-02236C0A7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5028" y="3515998"/>
              <a:ext cx="4902518" cy="2360315"/>
              <a:chOff x="1849770" y="3324003"/>
              <a:chExt cx="5793259" cy="2789162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B14369D-7ED5-4A1A-B983-EDB8262F6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00947" y="3324004"/>
                <a:ext cx="3542082" cy="2789161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25FDC04A-8271-4F53-B6A5-95A7FF612E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770" y="3324003"/>
                <a:ext cx="2265466" cy="2789161"/>
              </a:xfrm>
              <a:prstGeom prst="rect">
                <a:avLst/>
              </a:prstGeom>
              <a:ln>
                <a:solidFill>
                  <a:srgbClr val="C00000"/>
                </a:solidFill>
              </a:ln>
            </p:spPr>
          </p:pic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F8E14E0-8AA2-4A4B-9326-1520DA99F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4788" y="3515998"/>
              <a:ext cx="4449301" cy="236031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3DDFB29-B8DD-40E2-93C4-036143F50090}"/>
                </a:ext>
              </a:extLst>
            </p:cNvPr>
            <p:cNvSpPr/>
            <p:nvPr/>
          </p:nvSpPr>
          <p:spPr>
            <a:xfrm>
              <a:off x="1061103" y="4035140"/>
              <a:ext cx="536980" cy="58524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15C8A8C-F2A3-4208-BCB7-C77D9B95A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15387" y="4450480"/>
              <a:ext cx="263214" cy="332674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4B614EB0-5E9D-480D-9ED1-32C869A8BC4E}"/>
                </a:ext>
              </a:extLst>
            </p:cNvPr>
            <p:cNvCxnSpPr>
              <a:cxnSpLocks/>
              <a:stCxn id="10" idx="3"/>
              <a:endCxn id="3" idx="0"/>
            </p:cNvCxnSpPr>
            <p:nvPr/>
          </p:nvCxnSpPr>
          <p:spPr>
            <a:xfrm flipV="1">
              <a:off x="1678601" y="3515998"/>
              <a:ext cx="4704997" cy="1100819"/>
            </a:xfrm>
            <a:prstGeom prst="bentConnector4">
              <a:avLst>
                <a:gd name="adj1" fmla="val 39813"/>
                <a:gd name="adj2" fmla="val 120766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335407D-F70F-4530-98E8-5C25C95D003F}"/>
                </a:ext>
              </a:extLst>
            </p:cNvPr>
            <p:cNvSpPr/>
            <p:nvPr/>
          </p:nvSpPr>
          <p:spPr>
            <a:xfrm>
              <a:off x="5425028" y="3515999"/>
              <a:ext cx="1905048" cy="236031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87F00B-ED05-4BB8-B706-52607F87B6CC}"/>
                </a:ext>
              </a:extLst>
            </p:cNvPr>
            <p:cNvSpPr txBox="1"/>
            <p:nvPr/>
          </p:nvSpPr>
          <p:spPr>
            <a:xfrm>
              <a:off x="814788" y="5876313"/>
              <a:ext cx="95127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생성 버튼을 클릭하면 초기 상태의 덱 편집창 팝업</a:t>
              </a:r>
              <a:endParaRPr lang="en-US" altLang="ko-KR" sz="10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84293343-9070-45C1-BD94-13997E6B3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5275" y="1209198"/>
            <a:ext cx="3533690" cy="261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323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편집창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6423343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3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메인 탭 상태의 덱 편집창을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523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버튼으로 팝업된 편집창은 이전에 선택한 덱의 설정 데이터가 반영된다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0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편집창은 메인 덱 탭과 스킬 덱 탭이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113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탭에서는 메인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665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탭에서는 스킬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026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탭을 클릭하면 클릭한 상태로 덱 편집창을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52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메인 덱 상태일 경우 덱에 포함된 기물 카드와 이벤트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04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스킬 덱 상태일 경우 덱에 포함된 스킬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100833"/>
                  </a:ext>
                </a:extLst>
              </a:tr>
            </a:tbl>
          </a:graphicData>
        </a:graphic>
      </p:graphicFrame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AB0C98-4636-4157-AFAA-8D26E4609E95}"/>
              </a:ext>
            </a:extLst>
          </p:cNvPr>
          <p:cNvGrpSpPr>
            <a:grpSpLocks noChangeAspect="1"/>
          </p:cNvGrpSpPr>
          <p:nvPr/>
        </p:nvGrpSpPr>
        <p:grpSpPr>
          <a:xfrm>
            <a:off x="891355" y="4268312"/>
            <a:ext cx="6992105" cy="1935262"/>
            <a:chOff x="424700" y="4384217"/>
            <a:chExt cx="6192653" cy="171399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D9F87A-AD63-471D-B959-D13E6FD8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53920" y="4474337"/>
              <a:ext cx="1079514" cy="1326787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17D32E-05AC-4453-BE86-23B29AE92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7887" y="4474337"/>
              <a:ext cx="1077670" cy="1326787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1FA35A3-6F33-4252-8C42-61E3C1FF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6563" y="4384217"/>
              <a:ext cx="2815224" cy="149345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6B6806-2AB2-4CE3-B8F9-22B8CCECE80B}"/>
                </a:ext>
              </a:extLst>
            </p:cNvPr>
            <p:cNvSpPr/>
            <p:nvPr/>
          </p:nvSpPr>
          <p:spPr>
            <a:xfrm>
              <a:off x="1558028" y="4939999"/>
              <a:ext cx="265074" cy="7913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5A526A-3D1F-4BDD-8151-18718BE026C5}"/>
                </a:ext>
              </a:extLst>
            </p:cNvPr>
            <p:cNvSpPr/>
            <p:nvPr/>
          </p:nvSpPr>
          <p:spPr>
            <a:xfrm>
              <a:off x="4188529" y="4556919"/>
              <a:ext cx="198640" cy="7913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9FE25C7-6CB9-447A-ABD1-A52FB633CC3C}"/>
                </a:ext>
              </a:extLst>
            </p:cNvPr>
            <p:cNvSpPr/>
            <p:nvPr/>
          </p:nvSpPr>
          <p:spPr>
            <a:xfrm>
              <a:off x="5465121" y="4556919"/>
              <a:ext cx="198640" cy="7913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화살표: 왼쪽/오른쪽 13">
              <a:extLst>
                <a:ext uri="{FF2B5EF4-FFF2-40B4-BE49-F238E27FC236}">
                  <a16:creationId xmlns:a16="http://schemas.microsoft.com/office/drawing/2014/main" id="{3B4D01D4-B486-49F6-B892-06C867744E7D}"/>
                </a:ext>
              </a:extLst>
            </p:cNvPr>
            <p:cNvSpPr/>
            <p:nvPr/>
          </p:nvSpPr>
          <p:spPr>
            <a:xfrm>
              <a:off x="5087772" y="5073293"/>
              <a:ext cx="343932" cy="1153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0E8804-AD39-4E57-B8E3-7408F186A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57651" y="4957311"/>
              <a:ext cx="185725" cy="234736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21" name="연결선: 꺾임 20">
              <a:extLst>
                <a:ext uri="{FF2B5EF4-FFF2-40B4-BE49-F238E27FC236}">
                  <a16:creationId xmlns:a16="http://schemas.microsoft.com/office/drawing/2014/main" id="{7B82A71C-6904-4D87-91AF-1A3F805EECB9}"/>
                </a:ext>
              </a:extLst>
            </p:cNvPr>
            <p:cNvCxnSpPr>
              <a:cxnSpLocks/>
              <a:stCxn id="20" idx="3"/>
              <a:endCxn id="8" idx="0"/>
            </p:cNvCxnSpPr>
            <p:nvPr/>
          </p:nvCxnSpPr>
          <p:spPr>
            <a:xfrm flipV="1">
              <a:off x="1943377" y="4474337"/>
              <a:ext cx="2583345" cy="600343"/>
            </a:xfrm>
            <a:prstGeom prst="bentConnector4">
              <a:avLst>
                <a:gd name="adj1" fmla="val 39571"/>
                <a:gd name="adj2" fmla="val 133725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BC583EA-10E2-4F4E-AF18-ACE9C4FBE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25379" y="4601270"/>
              <a:ext cx="185725" cy="23473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B94B11B-C6E6-446C-8521-E7AE7C3FF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93116" y="4601270"/>
              <a:ext cx="185725" cy="234736"/>
            </a:xfrm>
            <a:prstGeom prst="rect">
              <a:avLst/>
            </a:prstGeom>
            <a:ln>
              <a:noFill/>
            </a:ln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B8CBB69-34B5-456B-B741-D080F790B76C}"/>
                </a:ext>
              </a:extLst>
            </p:cNvPr>
            <p:cNvSpPr txBox="1"/>
            <p:nvPr/>
          </p:nvSpPr>
          <p:spPr>
            <a:xfrm>
              <a:off x="424700" y="5877257"/>
              <a:ext cx="3378948" cy="218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편집 버튼을 클릭하면 메인 탭 상태로 설정된 덱 편집창 팝업</a:t>
              </a:r>
              <a:endParaRPr lang="en-US" altLang="ko-KR" sz="1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A5DC0D-C162-40EB-A9D5-0E42DA8F5605}"/>
                </a:ext>
              </a:extLst>
            </p:cNvPr>
            <p:cNvSpPr txBox="1"/>
            <p:nvPr/>
          </p:nvSpPr>
          <p:spPr>
            <a:xfrm>
              <a:off x="3903970" y="5880139"/>
              <a:ext cx="2713383" cy="218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메인</a:t>
              </a:r>
              <a:r>
                <a:rPr lang="en-US" altLang="ko-KR" sz="1000" dirty="0"/>
                <a:t> </a:t>
              </a:r>
              <a:r>
                <a:rPr lang="ko-KR" altLang="en-US" sz="1000" dirty="0"/>
                <a:t>덱</a:t>
              </a:r>
              <a:r>
                <a:rPr lang="en-US" altLang="ko-KR" sz="1000" dirty="0"/>
                <a:t>/</a:t>
              </a:r>
              <a:r>
                <a:rPr lang="ko-KR" altLang="en-US" sz="1000" dirty="0"/>
                <a:t>스킬 덱 버튼 클릭으로 편집창 상태 전환</a:t>
              </a:r>
              <a:endParaRPr lang="en-US" altLang="ko-KR" sz="1000" dirty="0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718BB19-E59F-4CA9-9105-1D6A487360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8668" y="1707643"/>
            <a:ext cx="4378007" cy="361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35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카드 추가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8690647"/>
              </p:ext>
            </p:extLst>
          </p:nvPr>
        </p:nvGraphicFramePr>
        <p:xfrm>
          <a:off x="695325" y="1659805"/>
          <a:ext cx="7156768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67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카드 추가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모드가 활성화 상태일 때 카드 일람에 카드를 클릭하면 카드 펼쳐 보기창을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60576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펼쳐진 카드를 클릭했을 때 최대 투입 매수에 도달하지 않았으면 해당 카드를 덱에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추가한다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7189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펼쳐진 카드를 클릭했을 때 최대 투입 매수에 도달했으면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최대 투입 매수 도달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10618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이벤트 카드를 추가할 때 덱 편집창이 스킬 탭 상태면 메인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68014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덱에 스킬 카드를 추가할 때 덱 편집창이 메인 탭 상태면 스킬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2883177"/>
                  </a:ext>
                </a:extLst>
              </a:tr>
            </a:tbl>
          </a:graphicData>
        </a:graphic>
      </p:graphicFrame>
      <p:pic>
        <p:nvPicPr>
          <p:cNvPr id="17" name="그림 16">
            <a:extLst>
              <a:ext uri="{FF2B5EF4-FFF2-40B4-BE49-F238E27FC236}">
                <a16:creationId xmlns:a16="http://schemas.microsoft.com/office/drawing/2014/main" id="{21E0DCF3-59A6-4A06-9E17-F20E7994C7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473" t="7998" r="35796" b="47933"/>
          <a:stretch/>
        </p:blipFill>
        <p:spPr>
          <a:xfrm>
            <a:off x="1615425" y="3555969"/>
            <a:ext cx="1165067" cy="115012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3DF5387-42F6-4693-B563-98B4E5F109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73" t="7997" r="35796" b="47934"/>
          <a:stretch/>
        </p:blipFill>
        <p:spPr>
          <a:xfrm>
            <a:off x="1615425" y="4848912"/>
            <a:ext cx="1165067" cy="115012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F52442C9-5B81-4425-BAF2-DB97239E94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10" t="6343" r="37955" b="10091"/>
          <a:stretch/>
        </p:blipFill>
        <p:spPr>
          <a:xfrm>
            <a:off x="3167053" y="3913123"/>
            <a:ext cx="1774465" cy="118270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1BE2C17-80C7-4BEF-9E02-549FD9E3F1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10" t="6079" r="37955" b="10355"/>
          <a:stretch/>
        </p:blipFill>
        <p:spPr>
          <a:xfrm>
            <a:off x="5097031" y="3913123"/>
            <a:ext cx="1774465" cy="1182700"/>
          </a:xfrm>
          <a:prstGeom prst="rect">
            <a:avLst/>
          </a:prstGeom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C86653EF-46DD-4989-9189-D04AD5C9C50B}"/>
              </a:ext>
            </a:extLst>
          </p:cNvPr>
          <p:cNvSpPr/>
          <p:nvPr/>
        </p:nvSpPr>
        <p:spPr>
          <a:xfrm>
            <a:off x="1898663" y="3666213"/>
            <a:ext cx="540675" cy="87319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887DBAE7-D0D9-4B33-A162-1C875DE6F8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5223" y="4244188"/>
            <a:ext cx="209702" cy="265040"/>
          </a:xfrm>
          <a:prstGeom prst="rect">
            <a:avLst/>
          </a:prstGeom>
          <a:ln>
            <a:noFill/>
          </a:ln>
        </p:spPr>
      </p:pic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8D2744F5-B19A-4AEF-A5D4-255040907EB9}"/>
              </a:ext>
            </a:extLst>
          </p:cNvPr>
          <p:cNvCxnSpPr>
            <a:cxnSpLocks/>
            <a:stCxn id="37" idx="3"/>
            <a:endCxn id="40" idx="3"/>
          </p:cNvCxnSpPr>
          <p:nvPr/>
        </p:nvCxnSpPr>
        <p:spPr>
          <a:xfrm>
            <a:off x="2494925" y="4376708"/>
            <a:ext cx="107926" cy="1040889"/>
          </a:xfrm>
          <a:prstGeom prst="bentConnector3">
            <a:avLst>
              <a:gd name="adj1" fmla="val 311812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74AF4FD-F214-4BB8-B0F5-DFFE3DE6B667}"/>
              </a:ext>
            </a:extLst>
          </p:cNvPr>
          <p:cNvSpPr/>
          <p:nvPr/>
        </p:nvSpPr>
        <p:spPr>
          <a:xfrm>
            <a:off x="1732901" y="4903554"/>
            <a:ext cx="869950" cy="102808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5F2F6D-4879-454F-8900-F86907FE701D}"/>
              </a:ext>
            </a:extLst>
          </p:cNvPr>
          <p:cNvSpPr txBox="1"/>
          <p:nvPr/>
        </p:nvSpPr>
        <p:spPr>
          <a:xfrm>
            <a:off x="2780492" y="5624634"/>
            <a:ext cx="2796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덱 편집 모드 활성화 상태에서 카드 클릭으로</a:t>
            </a:r>
            <a:endParaRPr lang="en-US" altLang="ko-KR" sz="1000" dirty="0"/>
          </a:p>
          <a:p>
            <a:r>
              <a:rPr lang="ko-KR" altLang="en-US" sz="1000" dirty="0"/>
              <a:t>카드 펼쳐 보기창 팝업</a:t>
            </a:r>
            <a:endParaRPr lang="en-US" altLang="ko-KR" sz="1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857A40C-BFE8-41C2-8E9A-292F1E5FE989}"/>
              </a:ext>
            </a:extLst>
          </p:cNvPr>
          <p:cNvSpPr txBox="1"/>
          <p:nvPr/>
        </p:nvSpPr>
        <p:spPr>
          <a:xfrm>
            <a:off x="3167052" y="5103680"/>
            <a:ext cx="37044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펼쳐진 카드 클릭으로 해당 카드 덱에 </a:t>
            </a:r>
            <a:r>
              <a:rPr lang="en-US" altLang="ko-KR" sz="1000" dirty="0"/>
              <a:t>1</a:t>
            </a:r>
            <a:r>
              <a:rPr lang="ko-KR" altLang="en-US" sz="1000" dirty="0"/>
              <a:t>장 추가</a:t>
            </a:r>
            <a:endParaRPr lang="en-US" altLang="ko-KR" sz="100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EEA3874A-3376-4745-AD59-AC6BE0032B35}"/>
              </a:ext>
            </a:extLst>
          </p:cNvPr>
          <p:cNvSpPr/>
          <p:nvPr/>
        </p:nvSpPr>
        <p:spPr>
          <a:xfrm>
            <a:off x="4578081" y="3977210"/>
            <a:ext cx="197916" cy="25497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FEF3903-1035-40D2-9598-58A6131EB867}"/>
              </a:ext>
            </a:extLst>
          </p:cNvPr>
          <p:cNvSpPr/>
          <p:nvPr/>
        </p:nvSpPr>
        <p:spPr>
          <a:xfrm>
            <a:off x="5500035" y="4415358"/>
            <a:ext cx="168930" cy="21688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C3A3F66F-0B5D-4746-8F20-9895EDD472DC}"/>
              </a:ext>
            </a:extLst>
          </p:cNvPr>
          <p:cNvCxnSpPr>
            <a:cxnSpLocks/>
            <a:stCxn id="46" idx="2"/>
            <a:endCxn id="47" idx="1"/>
          </p:cNvCxnSpPr>
          <p:nvPr/>
        </p:nvCxnSpPr>
        <p:spPr>
          <a:xfrm rot="16200000" flipH="1">
            <a:off x="4942732" y="3966495"/>
            <a:ext cx="291610" cy="822996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그림 54">
            <a:extLst>
              <a:ext uri="{FF2B5EF4-FFF2-40B4-BE49-F238E27FC236}">
                <a16:creationId xmlns:a16="http://schemas.microsoft.com/office/drawing/2014/main" id="{C0CC0847-5423-4B32-8C99-D5868ADCDB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07680" y="1410743"/>
            <a:ext cx="3605315" cy="468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39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제외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331225"/>
              </p:ext>
            </p:extLst>
          </p:nvPr>
        </p:nvGraphicFramePr>
        <p:xfrm>
          <a:off x="1314784" y="1727189"/>
          <a:ext cx="9574530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7453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카드 제외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카드를 클릭하면 덱에서 카드를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제외한다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9359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카드를 제외하여 메인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해당 텍스트를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28641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카드를 제외하여 스킬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해당 텍스트를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12232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스킬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로 텍스트를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91555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메인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로 텍스트를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68561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1FFCA727-3BCD-45C2-9D4D-C9AEAFDB1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784" y="3749516"/>
            <a:ext cx="3443732" cy="16764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8CAEAF7-DC35-464F-9C19-EE2C98264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201" y="3749516"/>
            <a:ext cx="3443732" cy="1676400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9C6B852D-2CB0-4235-8834-1CFB8DBD053F}"/>
              </a:ext>
            </a:extLst>
          </p:cNvPr>
          <p:cNvSpPr/>
          <p:nvPr/>
        </p:nvSpPr>
        <p:spPr>
          <a:xfrm>
            <a:off x="1834851" y="4461351"/>
            <a:ext cx="176212" cy="23812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F0319646-F93D-4560-9428-93E91F094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7046" y="4573147"/>
            <a:ext cx="209702" cy="265040"/>
          </a:xfrm>
          <a:prstGeom prst="rect">
            <a:avLst/>
          </a:prstGeom>
          <a:ln>
            <a:noFill/>
          </a:ln>
        </p:spPr>
      </p:pic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93702BC-8DAE-438F-B492-CFA5A7709BCA}"/>
              </a:ext>
            </a:extLst>
          </p:cNvPr>
          <p:cNvCxnSpPr>
            <a:cxnSpLocks/>
            <a:stCxn id="30" idx="3"/>
            <a:endCxn id="35" idx="1"/>
          </p:cNvCxnSpPr>
          <p:nvPr/>
        </p:nvCxnSpPr>
        <p:spPr>
          <a:xfrm flipV="1">
            <a:off x="2146748" y="4462939"/>
            <a:ext cx="2799602" cy="24272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B72D7CB-820A-477D-BF26-A21A4B8C84F6}"/>
              </a:ext>
            </a:extLst>
          </p:cNvPr>
          <p:cNvSpPr/>
          <p:nvPr/>
        </p:nvSpPr>
        <p:spPr>
          <a:xfrm>
            <a:off x="4946350" y="3989864"/>
            <a:ext cx="1270000" cy="94614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3FD5DD3-A2C0-4C26-AA8F-48960F05A400}"/>
              </a:ext>
            </a:extLst>
          </p:cNvPr>
          <p:cNvSpPr txBox="1"/>
          <p:nvPr/>
        </p:nvSpPr>
        <p:spPr>
          <a:xfrm>
            <a:off x="1314785" y="5416709"/>
            <a:ext cx="70231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덱의 카드 클릭으로 클릭한 카드 덱에서 </a:t>
            </a:r>
            <a:r>
              <a:rPr lang="en-US" altLang="ko-KR" sz="1000" dirty="0"/>
              <a:t>1</a:t>
            </a:r>
            <a:r>
              <a:rPr lang="ko-KR" altLang="en-US" sz="1000" dirty="0"/>
              <a:t>장 제외</a:t>
            </a:r>
            <a:endParaRPr lang="en-US" altLang="ko-KR" sz="10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3056CE1-68B6-456D-999C-A035DB8EBE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2482" y="3610769"/>
            <a:ext cx="1786140" cy="205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12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시스템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 및 덱 구축 규칙</a:t>
            </a:r>
            <a:endParaRPr lang="en-US" altLang="ko-KR" sz="24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DA82CEC-2EC7-45AD-934F-456A58813B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353684"/>
              </p:ext>
            </p:extLst>
          </p:nvPr>
        </p:nvGraphicFramePr>
        <p:xfrm>
          <a:off x="999065" y="1793587"/>
          <a:ext cx="1019386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386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생성되어 있는 덱의 배치 변경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검색 하거나 덱을 생성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편집하는 등의 관리하는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카드와 함께 전투의 기본이자 필수인 요소로 카드를 뽑거나 만드는 등의 카드를 모으는 과정은 덱을 만들기 위한 과정이며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구사하는 전략에 따른 덱을 구축하는 것은 전투의 가장 기초가 되는 과정이다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생성되어 있는 덱을 관리하거나 새로운 덱을 만들고 편집하는 과정은 전투의 가장 밑바탕이 되는 요소이며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플레이어에게 해당 과정들이 어떤 과정이고 무엇을 하는 것이지 정확하게 전달할 수 있도록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9528734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A75DE6B-35A7-41F5-9377-7620630481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786149"/>
              </p:ext>
            </p:extLst>
          </p:nvPr>
        </p:nvGraphicFramePr>
        <p:xfrm>
          <a:off x="999065" y="4034215"/>
          <a:ext cx="5823268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3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메인 덱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스킬 덱 규격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최소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이상의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 클래스 기물 카드를 포함해야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소환 시 프로모션을 필요로 하지 않는 기물 카드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7995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덱의 카드는 최대 투입 매수 제한을 준수해야한다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0583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규칙을 모두 만족하지 않는 덱은 전투에서 사용할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96119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8BDB1651-CCD7-42A2-B5FA-DA9C2D199E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394951"/>
              </p:ext>
            </p:extLst>
          </p:nvPr>
        </p:nvGraphicFramePr>
        <p:xfrm>
          <a:off x="7088928" y="4034214"/>
          <a:ext cx="4104005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4005">
                  <a:extLst>
                    <a:ext uri="{9D8B030D-6E8A-4147-A177-3AD203B41FA5}">
                      <a16:colId xmlns:a16="http://schemas.microsoft.com/office/drawing/2014/main" val="30909125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최대 투입 매수 규칙 제한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1152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동일한 카드는 기본적으로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346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금지 카드는 덱에 넣을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678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제한 카드는 덱에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858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6080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제외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011133"/>
              </p:ext>
            </p:extLst>
          </p:nvPr>
        </p:nvGraphicFramePr>
        <p:xfrm>
          <a:off x="1314784" y="1271858"/>
          <a:ext cx="957453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7453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매수 초과 텍스트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추가 후 메인 덱에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장을 초과하면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9359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추가 후 스킬 덱에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장을 초과하면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2468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덱과 스킬 덱 모두 최대 매수를 초과할 경우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54564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카드를 제외하여 메인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해당 텍스트를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90348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카드를 제외하여 스킬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해당 텍스트를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2377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스킬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로 텍스트를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62942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텍스트가 팝업 상태일 때 메인 덱의 매수가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미만이 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로 텍스트를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56059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D6F890AC-34DA-43B7-A5D0-F43A6DA35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810" y="3496898"/>
            <a:ext cx="3421521" cy="281503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AD7E3B7-B532-46B7-9B5A-EF2949F55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915" y="3602319"/>
            <a:ext cx="4045086" cy="1969138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7F3841-3A1E-4719-950D-49AC4C5E3809}"/>
              </a:ext>
            </a:extLst>
          </p:cNvPr>
          <p:cNvSpPr/>
          <p:nvPr/>
        </p:nvSpPr>
        <p:spPr>
          <a:xfrm>
            <a:off x="1617838" y="3885436"/>
            <a:ext cx="1449211" cy="133295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9FAFC15C-7668-4B37-9D95-8147640CFF1D}"/>
              </a:ext>
            </a:extLst>
          </p:cNvPr>
          <p:cNvCxnSpPr>
            <a:cxnSpLocks/>
            <a:stCxn id="14" idx="1"/>
            <a:endCxn id="20" idx="1"/>
          </p:cNvCxnSpPr>
          <p:nvPr/>
        </p:nvCxnSpPr>
        <p:spPr>
          <a:xfrm rot="10800000" flipV="1">
            <a:off x="1617838" y="4551914"/>
            <a:ext cx="12700" cy="720913"/>
          </a:xfrm>
          <a:prstGeom prst="bentConnector3">
            <a:avLst>
              <a:gd name="adj1" fmla="val 180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3D89F67-1EC4-4910-9A4D-1400153A1338}"/>
              </a:ext>
            </a:extLst>
          </p:cNvPr>
          <p:cNvSpPr/>
          <p:nvPr/>
        </p:nvSpPr>
        <p:spPr>
          <a:xfrm>
            <a:off x="1617838" y="5221841"/>
            <a:ext cx="646731" cy="101974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FB9CEA-D772-4996-B662-8EC0CA76D9A5}"/>
              </a:ext>
            </a:extLst>
          </p:cNvPr>
          <p:cNvSpPr txBox="1"/>
          <p:nvPr/>
        </p:nvSpPr>
        <p:spPr>
          <a:xfrm>
            <a:off x="1542915" y="5553767"/>
            <a:ext cx="4045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최대 매수 초과시 초과 상황에 따른 텍스트 출력</a:t>
            </a:r>
            <a:endParaRPr lang="en-US" altLang="ko-KR" sz="1000" dirty="0"/>
          </a:p>
          <a:p>
            <a:pPr algn="ctr"/>
            <a:r>
              <a:rPr lang="ko-KR" altLang="en-US" sz="1000" dirty="0"/>
              <a:t>메인 덱 초과 → 메인 덱 최대 매수 초과</a:t>
            </a:r>
            <a:endParaRPr lang="en-US" altLang="ko-KR" sz="1000" dirty="0"/>
          </a:p>
          <a:p>
            <a:pPr algn="ctr"/>
            <a:r>
              <a:rPr lang="ko-KR" altLang="en-US" sz="1000" dirty="0"/>
              <a:t>스킬 덱 초과 → 스킬 덱 최대 매수 초과</a:t>
            </a:r>
            <a:endParaRPr lang="en-US" altLang="ko-KR" sz="1000" dirty="0"/>
          </a:p>
          <a:p>
            <a:pPr algn="ctr"/>
            <a:r>
              <a:rPr lang="ko-KR" altLang="en-US" sz="1000" dirty="0"/>
              <a:t>메인</a:t>
            </a:r>
            <a:r>
              <a:rPr lang="en-US" altLang="ko-KR" sz="1000" dirty="0"/>
              <a:t>&amp;</a:t>
            </a:r>
            <a:r>
              <a:rPr lang="ko-KR" altLang="en-US" sz="1000" dirty="0"/>
              <a:t>스킬 덱 초과 → 메인</a:t>
            </a:r>
            <a:r>
              <a:rPr lang="en-US" altLang="ko-KR" sz="1000" dirty="0"/>
              <a:t>&amp;</a:t>
            </a:r>
            <a:r>
              <a:rPr lang="ko-KR" altLang="en-US" sz="1000" dirty="0"/>
              <a:t>스킬 덱 최대 매수 초과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4145145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설정 저장</a:t>
            </a:r>
            <a:r>
              <a:rPr lang="en-US" altLang="ko-KR" sz="2400" dirty="0"/>
              <a:t>/</a:t>
            </a:r>
            <a:r>
              <a:rPr lang="ko-KR" altLang="en-US" sz="2400" dirty="0"/>
              <a:t>닫기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832559" y="1266061"/>
          <a:ext cx="6403925" cy="332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392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설정 저장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닫기 규칙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7634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버튼을 클릭하면 현재 덱 설정을 저장한다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962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설정에 변동이 있을 때 창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경고창을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417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경고창의 닫기 버튼을 클릭하면 덱 편집 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465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가능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9133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6800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변동이 없고 덱 사용 가능 상태일 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닫기 버튼을 클릭하면 덱 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7152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덱 설정 변동이 없고 덱 사용 불가 상태일 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닫기 버튼을 클릭하면 사용 불가 알림창을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2444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알림창에는 해당 덱을 전투에서 사용하지 못하는 이유가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181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알림창의 확인 버튼을 클릭하면 사용 불가 알림창을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21956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359B9CFE-DEA7-43FB-92F1-C210E4075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560" y="4793524"/>
            <a:ext cx="2497560" cy="120491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54617A0-CF43-4A64-9652-AD00B73D5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977" y="4793522"/>
            <a:ext cx="2497560" cy="12049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80D0225-DD40-4EE7-950C-88317F263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886" y="5028948"/>
            <a:ext cx="1971741" cy="59739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B681F-C8E7-4FEB-B708-39DDA9879757}"/>
              </a:ext>
            </a:extLst>
          </p:cNvPr>
          <p:cNvSpPr/>
          <p:nvPr/>
        </p:nvSpPr>
        <p:spPr>
          <a:xfrm>
            <a:off x="1698294" y="4803953"/>
            <a:ext cx="102328" cy="9829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31EA6CF-0F1D-42B4-8866-93EBD2DFD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5055" y="4855702"/>
            <a:ext cx="158423" cy="200230"/>
          </a:xfrm>
          <a:prstGeom prst="rect">
            <a:avLst/>
          </a:prstGeom>
          <a:ln>
            <a:noFill/>
          </a:ln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58AF011-A086-4938-B32F-8EB0F3775AAC}"/>
              </a:ext>
            </a:extLst>
          </p:cNvPr>
          <p:cNvCxnSpPr>
            <a:cxnSpLocks/>
            <a:stCxn id="16" idx="3"/>
            <a:endCxn id="3" idx="1"/>
          </p:cNvCxnSpPr>
          <p:nvPr/>
        </p:nvCxnSpPr>
        <p:spPr>
          <a:xfrm>
            <a:off x="1903478" y="4955815"/>
            <a:ext cx="1792407" cy="371830"/>
          </a:xfrm>
          <a:prstGeom prst="bentConnector3">
            <a:avLst>
              <a:gd name="adj1" fmla="val 50000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F443DE3-A7AA-46A8-8EE4-BF8C6BFBA784}"/>
              </a:ext>
            </a:extLst>
          </p:cNvPr>
          <p:cNvSpPr/>
          <p:nvPr/>
        </p:nvSpPr>
        <p:spPr>
          <a:xfrm>
            <a:off x="3695886" y="5028947"/>
            <a:ext cx="1971741" cy="569068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7E56A9D-7876-4581-B1A0-B1DA7BCA5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394" y="5069126"/>
            <a:ext cx="2752616" cy="8388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6EAFA0-18F1-4976-AC47-521C3D64A8E8}"/>
              </a:ext>
            </a:extLst>
          </p:cNvPr>
          <p:cNvSpPr txBox="1"/>
          <p:nvPr/>
        </p:nvSpPr>
        <p:spPr>
          <a:xfrm>
            <a:off x="832560" y="5998434"/>
            <a:ext cx="50979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설정에 변동이 있을 때 창 닫기 버튼 클릭 시 저장 경고창 팝업</a:t>
            </a:r>
            <a:endParaRPr lang="en-US" altLang="ko-KR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A88C86-505E-4ACF-8E5E-7AF832CAF3F6}"/>
              </a:ext>
            </a:extLst>
          </p:cNvPr>
          <p:cNvSpPr txBox="1"/>
          <p:nvPr/>
        </p:nvSpPr>
        <p:spPr>
          <a:xfrm>
            <a:off x="6160922" y="5985446"/>
            <a:ext cx="2497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알림창</a:t>
            </a:r>
            <a:endParaRPr lang="en-US" altLang="ko-KR" sz="1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DEBC8AE-ED59-458B-A302-868E2CED2F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9341" y="1399711"/>
            <a:ext cx="4095947" cy="399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01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스킨 설정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021024" y="1277786"/>
          <a:ext cx="8261668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616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스킨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설정 버튼을 클릭하면 스킨 설정창을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설정창 팝업 시 모든 스킨들이 표기하고 설정된 스킨을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설정이 없을 경우 기본 스킨으로 설정 및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선택하지 않은 스킨 아이콘을 클릭하면 이전에 선택을 해제하고 클릭한 스킨 아이콘을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2468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중인 스킨과 다른 스킨을 선택하고 스킨 적용 버튼을 클릭하면 선택한 스킨을 적용하고 스킨 설정창을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2346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중인 스킨을 선택하고 스킨 적용 버튼을 클릭하면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현재 적용 중인 스킨입니다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텍스트를 출력한다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5380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미보유한 스킨은 비활성화 되어 선택할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462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조건 체크 박스를 클릭하여 화면에 표기할 스킨의 조건을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046351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AD06F99F-7E10-4D14-B1A7-9612E6AA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8039" y="2104844"/>
            <a:ext cx="3548635" cy="4132443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FFF057-95B4-452D-823F-D1B614CCAA19}"/>
              </a:ext>
            </a:extLst>
          </p:cNvPr>
          <p:cNvGrpSpPr>
            <a:grpSpLocks noChangeAspect="1"/>
          </p:cNvGrpSpPr>
          <p:nvPr/>
        </p:nvGrpSpPr>
        <p:grpSpPr>
          <a:xfrm>
            <a:off x="1021024" y="3815372"/>
            <a:ext cx="2929829" cy="1137961"/>
            <a:chOff x="1021024" y="3815372"/>
            <a:chExt cx="5604286" cy="2176734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44A55EE-D1A8-4C58-A171-FD8CEBEEB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36371" y="3815372"/>
              <a:ext cx="3988939" cy="1931553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D6F5E55-A093-46FB-87F7-E0FF0D76B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1024" y="3815373"/>
              <a:ext cx="1568884" cy="1931554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54C8B3C-9561-4C15-989B-2A930E9B39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tretch/>
          </p:blipFill>
          <p:spPr>
            <a:xfrm>
              <a:off x="2786608" y="3901666"/>
              <a:ext cx="3758204" cy="1758963"/>
            </a:xfrm>
            <a:prstGeom prst="rect">
              <a:avLst/>
            </a:prstGeom>
          </p:spPr>
        </p:pic>
        <p:cxnSp>
          <p:nvCxnSpPr>
            <p:cNvPr id="10" name="연결선: 꺾임 9">
              <a:extLst>
                <a:ext uri="{FF2B5EF4-FFF2-40B4-BE49-F238E27FC236}">
                  <a16:creationId xmlns:a16="http://schemas.microsoft.com/office/drawing/2014/main" id="{1F231710-D224-4979-8110-D6BCEDCF9832}"/>
                </a:ext>
              </a:extLst>
            </p:cNvPr>
            <p:cNvCxnSpPr>
              <a:cxnSpLocks/>
              <a:stCxn id="9" idx="3"/>
              <a:endCxn id="7" idx="1"/>
            </p:cNvCxnSpPr>
            <p:nvPr/>
          </p:nvCxnSpPr>
          <p:spPr>
            <a:xfrm flipV="1">
              <a:off x="1525447" y="4781147"/>
              <a:ext cx="1261161" cy="892736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569944A-F0DF-4A6E-9750-32ED620B1255}"/>
                </a:ext>
              </a:extLst>
            </p:cNvPr>
            <p:cNvSpPr/>
            <p:nvPr/>
          </p:nvSpPr>
          <p:spPr>
            <a:xfrm>
              <a:off x="1028970" y="5506311"/>
              <a:ext cx="379830" cy="10859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044E138-A9D8-4BCE-B2BA-85B2547A9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67923" y="5574336"/>
              <a:ext cx="157524" cy="199093"/>
            </a:xfrm>
            <a:prstGeom prst="rect">
              <a:avLst/>
            </a:prstGeom>
            <a:ln>
              <a:noFill/>
            </a:ln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D94355-DCCC-4664-8FAE-FAD6B4B9364E}"/>
                </a:ext>
              </a:extLst>
            </p:cNvPr>
            <p:cNvSpPr txBox="1"/>
            <p:nvPr/>
          </p:nvSpPr>
          <p:spPr>
            <a:xfrm>
              <a:off x="1021024" y="5747283"/>
              <a:ext cx="5604286" cy="244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스킨 설정 버튼 클릭으로 카드 스킨 설정창 팝업</a:t>
              </a:r>
              <a:endParaRPr lang="en-US" altLang="ko-KR" sz="1000" dirty="0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EE5B91E-983B-45CA-BD40-8974EE2C5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786608" y="3901665"/>
              <a:ext cx="3758205" cy="1758963"/>
            </a:xfrm>
            <a:prstGeom prst="rect">
              <a:avLst/>
            </a:prstGeom>
          </p:spPr>
        </p:pic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FC72C50-C026-477E-82D2-26FA55B115A4}"/>
              </a:ext>
            </a:extLst>
          </p:cNvPr>
          <p:cNvGrpSpPr>
            <a:grpSpLocks noChangeAspect="1"/>
          </p:cNvGrpSpPr>
          <p:nvPr/>
        </p:nvGrpSpPr>
        <p:grpSpPr>
          <a:xfrm>
            <a:off x="4028666" y="3811780"/>
            <a:ext cx="3464286" cy="1759690"/>
            <a:chOff x="4435287" y="4046147"/>
            <a:chExt cx="3464286" cy="175969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CD5BD09-B4A7-44C8-B555-0611B313D534}"/>
                </a:ext>
              </a:extLst>
            </p:cNvPr>
            <p:cNvSpPr txBox="1"/>
            <p:nvPr/>
          </p:nvSpPr>
          <p:spPr>
            <a:xfrm>
              <a:off x="4891177" y="5559616"/>
              <a:ext cx="30083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이전과 다른 스킨 클릭 시 이전 선택 해제 및 선택</a:t>
              </a:r>
              <a:endParaRPr lang="en-US" altLang="ko-KR" sz="1000" dirty="0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09CD271-4CBE-49C7-A5E1-FA2619235F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6545" t="11947" r="7056" b="41683"/>
            <a:stretch/>
          </p:blipFill>
          <p:spPr>
            <a:xfrm>
              <a:off x="4435287" y="4047663"/>
              <a:ext cx="2230220" cy="657469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6B472D14-DC86-4E50-A92B-411AC2D18E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6631" t="11947" r="7168" b="41683"/>
            <a:stretch/>
          </p:blipFill>
          <p:spPr>
            <a:xfrm>
              <a:off x="5669352" y="4883701"/>
              <a:ext cx="2230221" cy="657469"/>
            </a:xfrm>
            <a:prstGeom prst="rect">
              <a:avLst/>
            </a:prstGeom>
          </p:spPr>
        </p:pic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5A7B574C-0759-4266-BB9F-ED846FEF3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347853" y="4523348"/>
              <a:ext cx="158423" cy="200230"/>
            </a:xfrm>
            <a:prstGeom prst="rect">
              <a:avLst/>
            </a:prstGeom>
            <a:ln>
              <a:noFill/>
            </a:ln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34A0126-1473-4781-9A85-CABE364BA6A5}"/>
                </a:ext>
              </a:extLst>
            </p:cNvPr>
            <p:cNvSpPr/>
            <p:nvPr/>
          </p:nvSpPr>
          <p:spPr>
            <a:xfrm>
              <a:off x="4435287" y="4046147"/>
              <a:ext cx="1103501" cy="298659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05BB635E-8828-419A-8813-22C1B10EF853}"/>
                </a:ext>
              </a:extLst>
            </p:cNvPr>
            <p:cNvSpPr/>
            <p:nvPr/>
          </p:nvSpPr>
          <p:spPr>
            <a:xfrm>
              <a:off x="6702161" y="5188922"/>
              <a:ext cx="1116735" cy="284288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960AAACF-BBB0-4104-8CFC-7B6937DD6162}"/>
                </a:ext>
              </a:extLst>
            </p:cNvPr>
            <p:cNvCxnSpPr>
              <a:cxnSpLocks/>
              <a:stCxn id="37" idx="3"/>
              <a:endCxn id="40" idx="0"/>
            </p:cNvCxnSpPr>
            <p:nvPr/>
          </p:nvCxnSpPr>
          <p:spPr>
            <a:xfrm>
              <a:off x="6506276" y="4623463"/>
              <a:ext cx="754253" cy="565459"/>
            </a:xfrm>
            <a:prstGeom prst="bentConnector2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60AD98D6-6629-43B9-8500-86A6DA54A3BA}"/>
              </a:ext>
            </a:extLst>
          </p:cNvPr>
          <p:cNvGrpSpPr/>
          <p:nvPr/>
        </p:nvGrpSpPr>
        <p:grpSpPr>
          <a:xfrm>
            <a:off x="1365040" y="5264725"/>
            <a:ext cx="4373862" cy="972562"/>
            <a:chOff x="827866" y="5235234"/>
            <a:chExt cx="4373862" cy="97256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F0D534C-E24E-4200-8D72-796F5224A8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86549" r="59857"/>
            <a:stretch/>
          </p:blipFill>
          <p:spPr>
            <a:xfrm>
              <a:off x="1021024" y="5235234"/>
              <a:ext cx="2364367" cy="37079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1C7E318-BA35-4E3E-8242-9BD83A8E98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86549" r="59857"/>
            <a:stretch/>
          </p:blipFill>
          <p:spPr>
            <a:xfrm>
              <a:off x="2407967" y="5620989"/>
              <a:ext cx="2364366" cy="370796"/>
            </a:xfrm>
            <a:prstGeom prst="rect">
              <a:avLst/>
            </a:prstGeom>
          </p:spPr>
        </p:pic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0B08CC8-0F61-4BEE-85CA-63AE7560919C}"/>
                </a:ext>
              </a:extLst>
            </p:cNvPr>
            <p:cNvSpPr/>
            <p:nvPr/>
          </p:nvSpPr>
          <p:spPr>
            <a:xfrm>
              <a:off x="1021024" y="5388921"/>
              <a:ext cx="681380" cy="191293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D64C934-0E1A-49DD-A883-E29E535F87BD}"/>
                </a:ext>
              </a:extLst>
            </p:cNvPr>
            <p:cNvSpPr/>
            <p:nvPr/>
          </p:nvSpPr>
          <p:spPr>
            <a:xfrm>
              <a:off x="3105369" y="5766890"/>
              <a:ext cx="1390350" cy="191293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6A1E35CF-A53E-46FD-9D57-FB26DBD6B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2034" y="5490828"/>
              <a:ext cx="158423" cy="200230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44" name="연결선: 꺾임 43">
              <a:extLst>
                <a:ext uri="{FF2B5EF4-FFF2-40B4-BE49-F238E27FC236}">
                  <a16:creationId xmlns:a16="http://schemas.microsoft.com/office/drawing/2014/main" id="{3D63B979-E3CE-4F5F-BAC6-99FFB97D6254}"/>
                </a:ext>
              </a:extLst>
            </p:cNvPr>
            <p:cNvCxnSpPr>
              <a:cxnSpLocks/>
              <a:stCxn id="42" idx="3"/>
              <a:endCxn id="45" idx="1"/>
            </p:cNvCxnSpPr>
            <p:nvPr/>
          </p:nvCxnSpPr>
          <p:spPr>
            <a:xfrm>
              <a:off x="1720457" y="5590943"/>
              <a:ext cx="1384912" cy="271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A2235A8-D66D-4A6F-BC02-DDAE484CC002}"/>
                </a:ext>
              </a:extLst>
            </p:cNvPr>
            <p:cNvSpPr txBox="1"/>
            <p:nvPr/>
          </p:nvSpPr>
          <p:spPr>
            <a:xfrm>
              <a:off x="827866" y="5961575"/>
              <a:ext cx="43738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적용 중인 스킨 적용 시도 시 </a:t>
              </a:r>
              <a:r>
                <a:rPr lang="en-US" altLang="ko-KR" sz="1000" dirty="0"/>
                <a:t>‘</a:t>
              </a:r>
              <a:r>
                <a:rPr lang="ko-KR" altLang="en-US" sz="1000" dirty="0"/>
                <a:t>현재 적용 중인 스킨입니다</a:t>
              </a:r>
              <a:r>
                <a:rPr lang="en-US" altLang="ko-KR" sz="1000" dirty="0"/>
                <a:t>.’ </a:t>
              </a:r>
              <a:r>
                <a:rPr lang="ko-KR" altLang="en-US" sz="1000" dirty="0"/>
                <a:t>텍스트 출력</a:t>
              </a:r>
              <a:endParaRPr lang="en-US" altLang="ko-KR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9378660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배치 설정창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095305"/>
              </p:ext>
            </p:extLst>
          </p:nvPr>
        </p:nvGraphicFramePr>
        <p:xfrm>
          <a:off x="937481" y="2018391"/>
          <a:ext cx="7347268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7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배치 설정창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설정된 부대가 부대 최대 생성 숫자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미만이면 부대 생성 버튼을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설정창 팝업 시 선호 부대로 설정된 부대가 있을 경우 해당 부대를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선택했을 때 해당 부대의 배치 중에 선호 배치 설정된 배치가 있을 경우 해당 배치를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</a:tbl>
          </a:graphicData>
        </a:graphic>
      </p:graphicFrame>
      <p:sp>
        <p:nvSpPr>
          <p:cNvPr id="88" name="TextBox 87">
            <a:extLst>
              <a:ext uri="{FF2B5EF4-FFF2-40B4-BE49-F238E27FC236}">
                <a16:creationId xmlns:a16="http://schemas.microsoft.com/office/drawing/2014/main" id="{3D43C380-8250-4541-A305-366551588769}"/>
              </a:ext>
            </a:extLst>
          </p:cNvPr>
          <p:cNvSpPr txBox="1"/>
          <p:nvPr/>
        </p:nvSpPr>
        <p:spPr>
          <a:xfrm>
            <a:off x="937481" y="5337155"/>
            <a:ext cx="6913274" cy="391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기물 배치 설정 버튼 클릭으로 배치 설정창 팝업하고</a:t>
            </a:r>
            <a:endParaRPr lang="en-US" altLang="ko-KR" sz="1000" dirty="0"/>
          </a:p>
          <a:p>
            <a:pPr algn="ctr"/>
            <a:r>
              <a:rPr lang="ko-KR" altLang="en-US" sz="1000" dirty="0"/>
              <a:t>선호 부대 설정된 부대가 있을 경우 해당 부대 선택</a:t>
            </a:r>
            <a:r>
              <a:rPr lang="en-US" altLang="ko-KR" sz="1000" dirty="0"/>
              <a:t>.</a:t>
            </a:r>
          </a:p>
        </p:txBody>
      </p:sp>
      <p:pic>
        <p:nvPicPr>
          <p:cNvPr id="89" name="그림 88">
            <a:extLst>
              <a:ext uri="{FF2B5EF4-FFF2-40B4-BE49-F238E27FC236}">
                <a16:creationId xmlns:a16="http://schemas.microsoft.com/office/drawing/2014/main" id="{14160C46-4791-46CD-9C74-A5E6FF715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81" y="3679181"/>
            <a:ext cx="3289768" cy="1587100"/>
          </a:xfrm>
          <a:prstGeom prst="rect">
            <a:avLst/>
          </a:prstGeom>
        </p:spPr>
      </p:pic>
      <p:pic>
        <p:nvPicPr>
          <p:cNvPr id="90" name="그림 89">
            <a:extLst>
              <a:ext uri="{FF2B5EF4-FFF2-40B4-BE49-F238E27FC236}">
                <a16:creationId xmlns:a16="http://schemas.microsoft.com/office/drawing/2014/main" id="{B0C0AF9B-9FAA-4D44-A701-B828AD3C9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749" y="3679181"/>
            <a:ext cx="3280007" cy="1587100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sp>
        <p:nvSpPr>
          <p:cNvPr id="91" name="직사각형 90">
            <a:extLst>
              <a:ext uri="{FF2B5EF4-FFF2-40B4-BE49-F238E27FC236}">
                <a16:creationId xmlns:a16="http://schemas.microsoft.com/office/drawing/2014/main" id="{2023AA69-B647-48C2-ABF8-02218789C9AA}"/>
              </a:ext>
            </a:extLst>
          </p:cNvPr>
          <p:cNvSpPr/>
          <p:nvPr/>
        </p:nvSpPr>
        <p:spPr>
          <a:xfrm>
            <a:off x="930783" y="5154025"/>
            <a:ext cx="479603" cy="11691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2" name="그림 91">
            <a:extLst>
              <a:ext uri="{FF2B5EF4-FFF2-40B4-BE49-F238E27FC236}">
                <a16:creationId xmlns:a16="http://schemas.microsoft.com/office/drawing/2014/main" id="{A4491468-C78E-46FE-9E8F-4C863AC8A8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2859" y="5224898"/>
            <a:ext cx="155056" cy="195974"/>
          </a:xfrm>
          <a:prstGeom prst="rect">
            <a:avLst/>
          </a:prstGeom>
          <a:ln>
            <a:noFill/>
          </a:ln>
        </p:spPr>
      </p:pic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BBCE2917-2C9D-4481-AE9D-264A12E047F9}"/>
              </a:ext>
            </a:extLst>
          </p:cNvPr>
          <p:cNvCxnSpPr>
            <a:cxnSpLocks/>
            <a:stCxn id="92" idx="3"/>
            <a:endCxn id="90" idx="1"/>
          </p:cNvCxnSpPr>
          <p:nvPr/>
        </p:nvCxnSpPr>
        <p:spPr>
          <a:xfrm flipV="1">
            <a:off x="1487914" y="4472731"/>
            <a:ext cx="3082836" cy="850154"/>
          </a:xfrm>
          <a:prstGeom prst="bentConnector3">
            <a:avLst>
              <a:gd name="adj1" fmla="val 91126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13A9CF4B-7B41-4EDC-845F-8EBBE0A1A041}"/>
              </a:ext>
            </a:extLst>
          </p:cNvPr>
          <p:cNvSpPr/>
          <p:nvPr/>
        </p:nvSpPr>
        <p:spPr>
          <a:xfrm>
            <a:off x="5104918" y="3859064"/>
            <a:ext cx="104379" cy="8832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D4C802-BD69-4E70-855F-7970DB541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0916" y="2198688"/>
            <a:ext cx="3510501" cy="3668413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45623616-E4B2-47A3-9A15-04C8C3E7DBB6}"/>
              </a:ext>
            </a:extLst>
          </p:cNvPr>
          <p:cNvSpPr/>
          <p:nvPr/>
        </p:nvSpPr>
        <p:spPr>
          <a:xfrm>
            <a:off x="6814692" y="4032895"/>
            <a:ext cx="173831" cy="17977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10290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B88D3A5-9B08-4907-8275-6322BBAD3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810" y="1498649"/>
            <a:ext cx="3806701" cy="461268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선택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8123147"/>
              </p:ext>
            </p:extLst>
          </p:nvPr>
        </p:nvGraphicFramePr>
        <p:xfrm>
          <a:off x="2276987" y="1662409"/>
          <a:ext cx="4019868" cy="204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9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선택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클릭하면 클릭한 부대를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부대를 클릭하면 선택을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7652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부대가 있을 때 다른 부대를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부대 선택을 해제하고 클릭한 부대를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2151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선택되면 해당 부대의 배치를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7670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선택되었을 때 팝업된 부대 배치 중에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 설정된 배치가 있을 경우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082987"/>
                  </a:ext>
                </a:extLst>
              </a:tr>
            </a:tbl>
          </a:graphicData>
        </a:graphic>
      </p:graphicFrame>
      <p:grpSp>
        <p:nvGrpSpPr>
          <p:cNvPr id="30" name="그룹 29">
            <a:extLst>
              <a:ext uri="{FF2B5EF4-FFF2-40B4-BE49-F238E27FC236}">
                <a16:creationId xmlns:a16="http://schemas.microsoft.com/office/drawing/2014/main" id="{B1AB9315-ECBE-4AB7-8142-78A4A44C21CE}"/>
              </a:ext>
            </a:extLst>
          </p:cNvPr>
          <p:cNvGrpSpPr>
            <a:grpSpLocks noChangeAspect="1"/>
          </p:cNvGrpSpPr>
          <p:nvPr/>
        </p:nvGrpSpPr>
        <p:grpSpPr>
          <a:xfrm>
            <a:off x="898942" y="4021598"/>
            <a:ext cx="6945117" cy="2107827"/>
            <a:chOff x="700428" y="4650951"/>
            <a:chExt cx="5267312" cy="1598617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DA279B8-7891-46C0-9BB0-0D2B3A039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68661" y="4650951"/>
              <a:ext cx="2499079" cy="1209232"/>
            </a:xfrm>
            <a:prstGeom prst="rect">
              <a:avLst/>
            </a:prstGeom>
            <a:ln w="19050">
              <a:noFill/>
            </a:ln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BD933255-B386-42C0-B58C-A0F6AC9CEC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0428" y="4650951"/>
              <a:ext cx="2499081" cy="1209232"/>
            </a:xfrm>
            <a:prstGeom prst="rect">
              <a:avLst/>
            </a:prstGeom>
          </p:spPr>
        </p:pic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E7BF46C-531E-42D5-8719-7E66CDCBE07E}"/>
                </a:ext>
              </a:extLst>
            </p:cNvPr>
            <p:cNvSpPr/>
            <p:nvPr/>
          </p:nvSpPr>
          <p:spPr>
            <a:xfrm>
              <a:off x="779633" y="4750719"/>
              <a:ext cx="1657552" cy="42493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9961960B-831B-4804-B53A-9792C51FA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78116" y="5100995"/>
              <a:ext cx="118139" cy="149315"/>
            </a:xfrm>
            <a:prstGeom prst="rect">
              <a:avLst/>
            </a:prstGeom>
            <a:ln>
              <a:noFill/>
            </a:ln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D584BA46-773D-4771-9779-668277FB4AAF}"/>
                </a:ext>
              </a:extLst>
            </p:cNvPr>
            <p:cNvSpPr/>
            <p:nvPr/>
          </p:nvSpPr>
          <p:spPr>
            <a:xfrm>
              <a:off x="5177708" y="4918645"/>
              <a:ext cx="140006" cy="13288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B7F24934-E55E-4EB4-AF63-8F442438B334}"/>
                </a:ext>
              </a:extLst>
            </p:cNvPr>
            <p:cNvSpPr/>
            <p:nvPr/>
          </p:nvSpPr>
          <p:spPr>
            <a:xfrm>
              <a:off x="3784776" y="5138782"/>
              <a:ext cx="1402299" cy="13288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94ED362-A01D-4DC8-B9B5-7D9AD49EE559}"/>
                </a:ext>
              </a:extLst>
            </p:cNvPr>
            <p:cNvSpPr txBox="1"/>
            <p:nvPr/>
          </p:nvSpPr>
          <p:spPr>
            <a:xfrm>
              <a:off x="700428" y="5856071"/>
              <a:ext cx="5267312" cy="393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부대 클릭으로 해당 부대 선택 및 부대 배치 팝업</a:t>
              </a:r>
              <a:endParaRPr lang="en-US" altLang="ko-KR" sz="1000" dirty="0"/>
            </a:p>
            <a:p>
              <a:pPr algn="ctr"/>
              <a:r>
                <a:rPr lang="ko-KR" altLang="en-US" sz="1000" dirty="0"/>
                <a:t>팝업된 부대 배치 중에 선호 배치 설정된 배치가 있을 경우 해당 배치 선택</a:t>
              </a:r>
              <a:r>
                <a:rPr lang="en-US" altLang="ko-KR" sz="1000" dirty="0"/>
                <a:t>.</a:t>
              </a:r>
            </a:p>
          </p:txBody>
        </p:sp>
        <p:cxnSp>
          <p:nvCxnSpPr>
            <p:cNvPr id="45" name="연결선: 꺾임 44">
              <a:extLst>
                <a:ext uri="{FF2B5EF4-FFF2-40B4-BE49-F238E27FC236}">
                  <a16:creationId xmlns:a16="http://schemas.microsoft.com/office/drawing/2014/main" id="{EE76CCB4-A113-468C-B7D4-102E7DF6096B}"/>
                </a:ext>
              </a:extLst>
            </p:cNvPr>
            <p:cNvCxnSpPr>
              <a:cxnSpLocks/>
              <a:stCxn id="38" idx="3"/>
              <a:endCxn id="39" idx="1"/>
            </p:cNvCxnSpPr>
            <p:nvPr/>
          </p:nvCxnSpPr>
          <p:spPr>
            <a:xfrm flipV="1">
              <a:off x="2496254" y="4985089"/>
              <a:ext cx="2681454" cy="190563"/>
            </a:xfrm>
            <a:prstGeom prst="bentConnector3">
              <a:avLst>
                <a:gd name="adj1" fmla="val 30077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연결선: 꺾임 46">
              <a:extLst>
                <a:ext uri="{FF2B5EF4-FFF2-40B4-BE49-F238E27FC236}">
                  <a16:creationId xmlns:a16="http://schemas.microsoft.com/office/drawing/2014/main" id="{393E6729-1D0B-41FC-BE75-805944B1D9C6}"/>
                </a:ext>
              </a:extLst>
            </p:cNvPr>
            <p:cNvCxnSpPr>
              <a:cxnSpLocks/>
              <a:stCxn id="38" idx="3"/>
              <a:endCxn id="42" idx="1"/>
            </p:cNvCxnSpPr>
            <p:nvPr/>
          </p:nvCxnSpPr>
          <p:spPr>
            <a:xfrm>
              <a:off x="2496254" y="5175653"/>
              <a:ext cx="1288522" cy="29574"/>
            </a:xfrm>
            <a:prstGeom prst="bentConnector3">
              <a:avLst>
                <a:gd name="adj1" fmla="val 63129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07344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배치 선택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40253"/>
              </p:ext>
            </p:extLst>
          </p:nvPr>
        </p:nvGraphicFramePr>
        <p:xfrm>
          <a:off x="2146387" y="1975610"/>
          <a:ext cx="4019868" cy="131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9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배치 선택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클릭하면 클릭한 배치를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배치를 클릭하면 선택을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23065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배치가 있을 때 다른 배치를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배치 선택을 해제하고 클릭한 배치를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2171305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E683E8F9-E7D8-4BBE-8A32-4D78D3D5B769}"/>
              </a:ext>
            </a:extLst>
          </p:cNvPr>
          <p:cNvGrpSpPr>
            <a:grpSpLocks noChangeAspect="1"/>
          </p:cNvGrpSpPr>
          <p:nvPr/>
        </p:nvGrpSpPr>
        <p:grpSpPr>
          <a:xfrm>
            <a:off x="901680" y="3969459"/>
            <a:ext cx="6945117" cy="1918379"/>
            <a:chOff x="6229363" y="4650951"/>
            <a:chExt cx="5267312" cy="1454936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C04E26F4-A108-4C6F-9D57-6C0070A68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29458" y="4650951"/>
              <a:ext cx="2499079" cy="1209231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BC051505-2E3D-436F-AC98-86547B57A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90255" y="4650951"/>
              <a:ext cx="2506420" cy="1212784"/>
            </a:xfrm>
            <a:prstGeom prst="rect">
              <a:avLst/>
            </a:prstGeom>
          </p:spPr>
        </p:pic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2EB3004B-BD0C-40BA-B08E-97C0555B6A7F}"/>
                </a:ext>
              </a:extLst>
            </p:cNvPr>
            <p:cNvSpPr/>
            <p:nvPr/>
          </p:nvSpPr>
          <p:spPr>
            <a:xfrm>
              <a:off x="6608605" y="5150917"/>
              <a:ext cx="405148" cy="10464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C5EDE7AA-ABB1-4FD6-AC7F-C59D5C5BEAF7}"/>
                </a:ext>
              </a:extLst>
            </p:cNvPr>
            <p:cNvSpPr/>
            <p:nvPr/>
          </p:nvSpPr>
          <p:spPr>
            <a:xfrm>
              <a:off x="9322860" y="5150917"/>
              <a:ext cx="72543" cy="7728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BABA0275-A699-4B68-84D1-D7FD5B358EAC}"/>
                </a:ext>
              </a:extLst>
            </p:cNvPr>
            <p:cNvSpPr/>
            <p:nvPr/>
          </p:nvSpPr>
          <p:spPr>
            <a:xfrm>
              <a:off x="10994135" y="4702134"/>
              <a:ext cx="459848" cy="112417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74" name="연결선: 꺾임 73">
              <a:extLst>
                <a:ext uri="{FF2B5EF4-FFF2-40B4-BE49-F238E27FC236}">
                  <a16:creationId xmlns:a16="http://schemas.microsoft.com/office/drawing/2014/main" id="{6F95D5C2-8D67-457E-90F9-FC46A679C854}"/>
                </a:ext>
              </a:extLst>
            </p:cNvPr>
            <p:cNvCxnSpPr>
              <a:cxnSpLocks/>
              <a:stCxn id="75" idx="3"/>
              <a:endCxn id="70" idx="1"/>
            </p:cNvCxnSpPr>
            <p:nvPr/>
          </p:nvCxnSpPr>
          <p:spPr>
            <a:xfrm flipV="1">
              <a:off x="7072823" y="5189560"/>
              <a:ext cx="2250037" cy="92205"/>
            </a:xfrm>
            <a:prstGeom prst="bentConnector3">
              <a:avLst>
                <a:gd name="adj1" fmla="val 77700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D2F2DA8D-1562-4E84-9AD4-44EBC00CA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4684" y="5207108"/>
              <a:ext cx="118139" cy="149315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76" name="연결선: 꺾임 75">
              <a:extLst>
                <a:ext uri="{FF2B5EF4-FFF2-40B4-BE49-F238E27FC236}">
                  <a16:creationId xmlns:a16="http://schemas.microsoft.com/office/drawing/2014/main" id="{61069106-5C83-4046-BEBF-8DC05CE4B8C3}"/>
                </a:ext>
              </a:extLst>
            </p:cNvPr>
            <p:cNvCxnSpPr>
              <a:cxnSpLocks/>
              <a:stCxn id="75" idx="3"/>
              <a:endCxn id="73" idx="0"/>
            </p:cNvCxnSpPr>
            <p:nvPr/>
          </p:nvCxnSpPr>
          <p:spPr>
            <a:xfrm flipV="1">
              <a:off x="7072823" y="4702134"/>
              <a:ext cx="4151236" cy="579631"/>
            </a:xfrm>
            <a:prstGeom prst="bentConnector4">
              <a:avLst>
                <a:gd name="adj1" fmla="val 42041"/>
                <a:gd name="adj2" fmla="val 124962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92A4D72E-EAEB-427B-8E69-8816F7BC62D9}"/>
                </a:ext>
              </a:extLst>
            </p:cNvPr>
            <p:cNvSpPr txBox="1"/>
            <p:nvPr/>
          </p:nvSpPr>
          <p:spPr>
            <a:xfrm>
              <a:off x="6229363" y="5863735"/>
              <a:ext cx="5267312" cy="2421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배치 클릭으로 해당 배치 선택 및 배치 현황 팝업</a:t>
              </a:r>
              <a:endParaRPr lang="en-US" altLang="ko-KR" sz="1000" dirty="0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6EA6B7B-C21E-462F-B7FD-C16DD429B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0971" y="1663699"/>
            <a:ext cx="3857921" cy="4178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778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선호 부대 및 선호 배치 설정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289887"/>
              </p:ext>
            </p:extLst>
          </p:nvPr>
        </p:nvGraphicFramePr>
        <p:xfrm>
          <a:off x="930783" y="1429659"/>
          <a:ext cx="723931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93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선호 부대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선택된 상태일 때 부대를 더블 클릭하면 해당 부대를 선호 부대로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부대는 한번에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개만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부대로 설정된 부대를 선택한 상태에서 해당 부대를 더블 클릭하면 선호 부대 설정을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 선호 부대 설정한 부대가 있을 때 다른 부대를 선택하고 더블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이전 선호 부대 설정을 해제하고 더블 클릭한 부대를 선호 부대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6715838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A7ACEFD-0BEA-426E-ACC1-EB9A3A2291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202058"/>
              </p:ext>
            </p:extLst>
          </p:nvPr>
        </p:nvGraphicFramePr>
        <p:xfrm>
          <a:off x="930783" y="3768576"/>
          <a:ext cx="723931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93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선호 배치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배치가 선택된 상태일 때 배치를 더블 클릭하면 해당 배치를 선호 배치로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배치는 부대당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개만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배치로 설정된 부대를 선택한 상태에서 해당 배치를 더블 클릭하면 선호 부대 설정을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 선호 배치 설정한 배치가 있을 때 다른 배치를 선택하고 더블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이전 선호 배치 설정을 해제하고 더블 클릭한 배치를 선호 배치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67158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62596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0A52A3-A8D9-468D-98AC-330ABA7CC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8300"/>
            <a:ext cx="10516235" cy="61214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ko-KR" altLang="en-US" dirty="0"/>
              <a:t>작업 책갈피</a:t>
            </a:r>
          </a:p>
        </p:txBody>
      </p:sp>
    </p:spTree>
    <p:extLst>
      <p:ext uri="{BB962C8B-B14F-4D97-AF65-F5344CB8AC3E}">
        <p14:creationId xmlns:p14="http://schemas.microsoft.com/office/powerpoint/2010/main" val="26792273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설정창 규칙 및 세부설명</a:t>
            </a:r>
            <a:endParaRPr lang="en-US" altLang="ko-KR" sz="2400" dirty="0"/>
          </a:p>
        </p:txBody>
      </p:sp>
      <p:graphicFrame>
        <p:nvGraphicFramePr>
          <p:cNvPr id="11" name="표 14">
            <a:extLst>
              <a:ext uri="{FF2B5EF4-FFF2-40B4-BE49-F238E27FC236}">
                <a16:creationId xmlns:a16="http://schemas.microsoft.com/office/drawing/2014/main" id="{55E17DAC-BCA5-4B98-9627-BA36228EE310}"/>
              </a:ext>
            </a:extLst>
          </p:cNvPr>
          <p:cNvGraphicFramePr>
            <a:graphicFrameLocks noGrp="1"/>
          </p:cNvGraphicFramePr>
          <p:nvPr/>
        </p:nvGraphicFramePr>
        <p:xfrm>
          <a:off x="6801971" y="3015696"/>
          <a:ext cx="3512185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130">
                  <a:extLst>
                    <a:ext uri="{9D8B030D-6E8A-4147-A177-3AD203B41FA5}">
                      <a16:colId xmlns:a16="http://schemas.microsoft.com/office/drawing/2014/main" val="2038951863"/>
                    </a:ext>
                  </a:extLst>
                </a:gridCol>
                <a:gridCol w="3234055">
                  <a:extLst>
                    <a:ext uri="{9D8B030D-6E8A-4147-A177-3AD203B41FA5}">
                      <a16:colId xmlns:a16="http://schemas.microsoft.com/office/drawing/2014/main" val="3468310201"/>
                    </a:ext>
                  </a:extLst>
                </a:gridCol>
              </a:tblGrid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시작 배치 가능 기물 목록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2000652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덱에 포함된 전투 시작 시 배치할 수 있는 기물을 표기한다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5041548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배치 선택 버튼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8784284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부대와 배치를 선택 및 생성 할 수 있는 버튼이다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786611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배치 수정 및 저장 버튼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0969928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부대와 배치를 설정을 수정하고 저장하는 버튼이다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1327588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 기물 현황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0093498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선택된 부대에 포함된 기물을 표기한다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3010796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기물 배치 미리보기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4715583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선택된 배치의 기물 위치를 미리보기 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6577243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선택 강조 테두리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89955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현재 선택된 부대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배치를 강조하는 테두리다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726076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선호 강조 표식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67153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현재 선호 설정되어 있는 부대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배치를 강조하는 표식이다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9226438"/>
                  </a:ext>
                </a:extLst>
              </a:tr>
            </a:tbl>
          </a:graphicData>
        </a:graphic>
      </p:graphicFrame>
      <p:grpSp>
        <p:nvGrpSpPr>
          <p:cNvPr id="81" name="그룹 80">
            <a:extLst>
              <a:ext uri="{FF2B5EF4-FFF2-40B4-BE49-F238E27FC236}">
                <a16:creationId xmlns:a16="http://schemas.microsoft.com/office/drawing/2014/main" id="{73ED10E3-4E74-4DA2-B871-861277DEA7AE}"/>
              </a:ext>
            </a:extLst>
          </p:cNvPr>
          <p:cNvGrpSpPr>
            <a:grpSpLocks noChangeAspect="1"/>
          </p:cNvGrpSpPr>
          <p:nvPr/>
        </p:nvGrpSpPr>
        <p:grpSpPr>
          <a:xfrm>
            <a:off x="1644679" y="4226587"/>
            <a:ext cx="3962816" cy="1914828"/>
            <a:chOff x="957276" y="4150957"/>
            <a:chExt cx="4273890" cy="2065139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DB11352-E569-4299-ADB8-5D640CC77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tretch/>
          </p:blipFill>
          <p:spPr>
            <a:xfrm>
              <a:off x="957276" y="4150957"/>
              <a:ext cx="4273890" cy="2065139"/>
            </a:xfrm>
            <a:prstGeom prst="rect">
              <a:avLst/>
            </a:prstGeom>
          </p:spPr>
        </p:pic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B456306-99C7-4170-8FE4-048CE82BF9BF}"/>
                </a:ext>
              </a:extLst>
            </p:cNvPr>
            <p:cNvSpPr/>
            <p:nvPr/>
          </p:nvSpPr>
          <p:spPr>
            <a:xfrm>
              <a:off x="1019731" y="4301816"/>
              <a:ext cx="1557246" cy="1863224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8A2BE3DD-6137-4475-AADC-FF57288C72C8}"/>
                </a:ext>
              </a:extLst>
            </p:cNvPr>
            <p:cNvSpPr/>
            <p:nvPr/>
          </p:nvSpPr>
          <p:spPr>
            <a:xfrm>
              <a:off x="2639432" y="4301816"/>
              <a:ext cx="1557246" cy="563173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BFD1F069-8D6B-4387-ACDB-1212248DE139}"/>
                </a:ext>
              </a:extLst>
            </p:cNvPr>
            <p:cNvSpPr/>
            <p:nvPr/>
          </p:nvSpPr>
          <p:spPr>
            <a:xfrm>
              <a:off x="2639432" y="4867834"/>
              <a:ext cx="588241" cy="154005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26BD83FD-DCD4-45F4-83CE-47CFE480722F}"/>
                </a:ext>
              </a:extLst>
            </p:cNvPr>
            <p:cNvSpPr/>
            <p:nvPr/>
          </p:nvSpPr>
          <p:spPr>
            <a:xfrm>
              <a:off x="2639431" y="5029521"/>
              <a:ext cx="1720769" cy="1135519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5908F6D9-D4C3-4015-BF8C-8EEC4FD5EF86}"/>
                </a:ext>
              </a:extLst>
            </p:cNvPr>
            <p:cNvSpPr/>
            <p:nvPr/>
          </p:nvSpPr>
          <p:spPr>
            <a:xfrm>
              <a:off x="4357715" y="4227971"/>
              <a:ext cx="809441" cy="1937070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D1399DCD-D6B6-4625-B0C6-476761CB0790}"/>
                </a:ext>
              </a:extLst>
            </p:cNvPr>
            <p:cNvSpPr/>
            <p:nvPr/>
          </p:nvSpPr>
          <p:spPr>
            <a:xfrm>
              <a:off x="1019731" y="6029947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1</a:t>
              </a:r>
              <a:endParaRPr lang="ko-KR" altLang="en-US" sz="1100" b="1" dirty="0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08D9FB06-5D43-4F7D-A622-9859E7D4A8E4}"/>
                </a:ext>
              </a:extLst>
            </p:cNvPr>
            <p:cNvSpPr/>
            <p:nvPr/>
          </p:nvSpPr>
          <p:spPr>
            <a:xfrm>
              <a:off x="2639357" y="430181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2</a:t>
              </a:r>
              <a:endParaRPr lang="ko-KR" altLang="en-US" sz="1100" b="1" dirty="0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81EF2496-08A7-4FAD-B120-80E32DF1B270}"/>
                </a:ext>
              </a:extLst>
            </p:cNvPr>
            <p:cNvSpPr/>
            <p:nvPr/>
          </p:nvSpPr>
          <p:spPr>
            <a:xfrm>
              <a:off x="3226547" y="4864504"/>
              <a:ext cx="197312" cy="161679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3</a:t>
              </a:r>
              <a:endParaRPr lang="ko-KR" altLang="en-US" sz="1100" b="1" dirty="0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03135EEF-7BBD-4ED2-AC3D-4CDE1F4FC678}"/>
                </a:ext>
              </a:extLst>
            </p:cNvPr>
            <p:cNvSpPr/>
            <p:nvPr/>
          </p:nvSpPr>
          <p:spPr>
            <a:xfrm>
              <a:off x="2639356" y="6033285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4</a:t>
              </a:r>
              <a:endParaRPr lang="ko-KR" altLang="en-US" sz="1100" b="1" dirty="0"/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6DEB0CDC-E2DD-4ACE-B2A8-87652E6F3FFB}"/>
                </a:ext>
              </a:extLst>
            </p:cNvPr>
            <p:cNvSpPr/>
            <p:nvPr/>
          </p:nvSpPr>
          <p:spPr>
            <a:xfrm>
              <a:off x="4351762" y="6033285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5</a:t>
              </a:r>
              <a:endParaRPr lang="ko-KR" altLang="en-US" sz="1100" b="1" dirty="0"/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08DBAF82-91DE-4311-A855-ECF651B617A7}"/>
              </a:ext>
            </a:extLst>
          </p:cNvPr>
          <p:cNvGrpSpPr>
            <a:grpSpLocks noChangeAspect="1"/>
          </p:cNvGrpSpPr>
          <p:nvPr/>
        </p:nvGrpSpPr>
        <p:grpSpPr>
          <a:xfrm>
            <a:off x="4381615" y="4330215"/>
            <a:ext cx="1131513" cy="462479"/>
            <a:chOff x="5251371" y="5700218"/>
            <a:chExt cx="1247845" cy="510027"/>
          </a:xfrm>
        </p:grpSpPr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06B2022E-8BBE-4378-A553-34CFCB85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9084" t="9249" r="43840" b="74193"/>
            <a:stretch/>
          </p:blipFill>
          <p:spPr>
            <a:xfrm>
              <a:off x="5410663" y="5700218"/>
              <a:ext cx="1088553" cy="5100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19B4478C-7CCB-4720-BBDE-E943B540A1B4}"/>
                </a:ext>
              </a:extLst>
            </p:cNvPr>
            <p:cNvSpPr/>
            <p:nvPr/>
          </p:nvSpPr>
          <p:spPr>
            <a:xfrm>
              <a:off x="5453412" y="5727547"/>
              <a:ext cx="1009453" cy="252672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4DC24143-1987-405B-B340-0D0FC02697E8}"/>
                </a:ext>
              </a:extLst>
            </p:cNvPr>
            <p:cNvSpPr/>
            <p:nvPr/>
          </p:nvSpPr>
          <p:spPr>
            <a:xfrm>
              <a:off x="5448683" y="6029947"/>
              <a:ext cx="294891" cy="180297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7F4B70A6-0663-48CD-8753-E27E5EC6892A}"/>
                </a:ext>
              </a:extLst>
            </p:cNvPr>
            <p:cNvSpPr/>
            <p:nvPr/>
          </p:nvSpPr>
          <p:spPr>
            <a:xfrm>
              <a:off x="5251371" y="578633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6</a:t>
              </a:r>
              <a:endParaRPr lang="ko-KR" altLang="en-US" sz="1100" b="1" dirty="0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8CBE2175-2C1D-46C3-9EA1-A3DB42162C0C}"/>
                </a:ext>
              </a:extLst>
            </p:cNvPr>
            <p:cNvSpPr/>
            <p:nvPr/>
          </p:nvSpPr>
          <p:spPr>
            <a:xfrm>
              <a:off x="5251371" y="604525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7</a:t>
              </a:r>
              <a:endParaRPr lang="ko-KR" altLang="en-US" sz="1100" b="1" dirty="0"/>
            </a:p>
          </p:txBody>
        </p:sp>
      </p:grpSp>
      <p:pic>
        <p:nvPicPr>
          <p:cNvPr id="71" name="그림 70">
            <a:extLst>
              <a:ext uri="{FF2B5EF4-FFF2-40B4-BE49-F238E27FC236}">
                <a16:creationId xmlns:a16="http://schemas.microsoft.com/office/drawing/2014/main" id="{0CC48B17-94F9-4353-8D38-B0DB907997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961" y="1268413"/>
            <a:ext cx="4212680" cy="1795882"/>
          </a:xfrm>
          <a:prstGeom prst="rect">
            <a:avLst/>
          </a:prstGeom>
        </p:spPr>
      </p:pic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019733" y="1345578"/>
          <a:ext cx="5912168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21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배치 설정창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배치 설정 버튼을 클릭하면 배치 설정창을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포함된 시작 배치 가능한 기물과 설정된 부대를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4398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설정된 부대가 부대 최대 생성 숫자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미만이면 부대 생성 버튼을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설정창 팝업 시 선호 설정된 부대가 있으면 선택하고 기물 현황을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부대에 선호 설정된 배치가 있으면 선택하고 배치 미리보기를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</a:tbl>
          </a:graphicData>
        </a:graphic>
      </p:graphicFrame>
      <p:grpSp>
        <p:nvGrpSpPr>
          <p:cNvPr id="79" name="그룹 78">
            <a:extLst>
              <a:ext uri="{FF2B5EF4-FFF2-40B4-BE49-F238E27FC236}">
                <a16:creationId xmlns:a16="http://schemas.microsoft.com/office/drawing/2014/main" id="{B8B9B623-B160-41D9-9F62-6C58E37E9E5B}"/>
              </a:ext>
            </a:extLst>
          </p:cNvPr>
          <p:cNvGrpSpPr/>
          <p:nvPr/>
        </p:nvGrpSpPr>
        <p:grpSpPr>
          <a:xfrm>
            <a:off x="1827880" y="3107272"/>
            <a:ext cx="3507920" cy="1049376"/>
            <a:chOff x="980611" y="3073325"/>
            <a:chExt cx="3507920" cy="104937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CE1D97C-7824-4870-992B-A5B37CB515F1}"/>
                </a:ext>
              </a:extLst>
            </p:cNvPr>
            <p:cNvSpPr txBox="1"/>
            <p:nvPr/>
          </p:nvSpPr>
          <p:spPr>
            <a:xfrm>
              <a:off x="980613" y="3891869"/>
              <a:ext cx="347513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900" dirty="0"/>
                <a:t>기물 배치 설정 버튼 클릭으로 배치 설정창 팝업</a:t>
              </a:r>
              <a:endParaRPr lang="en-US" altLang="ko-KR" sz="900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BE3EB98A-E790-4341-AEBB-0C2C9A951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01763" y="3073325"/>
              <a:ext cx="1686768" cy="815044"/>
            </a:xfrm>
            <a:prstGeom prst="rect">
              <a:avLst/>
            </a:prstGeom>
          </p:spPr>
        </p:pic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0B5BD374-9BC6-4934-AC64-01B35466F94D}"/>
                </a:ext>
              </a:extLst>
            </p:cNvPr>
            <p:cNvGrpSpPr/>
            <p:nvPr/>
          </p:nvGrpSpPr>
          <p:grpSpPr>
            <a:xfrm>
              <a:off x="980611" y="3079350"/>
              <a:ext cx="1686769" cy="921121"/>
              <a:chOff x="736004" y="4042022"/>
              <a:chExt cx="1686769" cy="921121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BC271E8A-4C01-41B1-915D-FDA793D54D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6005" y="4042022"/>
                <a:ext cx="1686768" cy="813757"/>
              </a:xfrm>
              <a:prstGeom prst="rect">
                <a:avLst/>
              </a:prstGeom>
            </p:spPr>
          </p:pic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179BA561-C70B-488B-957F-539BF35CB703}"/>
                  </a:ext>
                </a:extLst>
              </p:cNvPr>
              <p:cNvSpPr/>
              <p:nvPr/>
            </p:nvSpPr>
            <p:spPr>
              <a:xfrm>
                <a:off x="736004" y="4797258"/>
                <a:ext cx="236897" cy="58521"/>
              </a:xfrm>
              <a:prstGeom prst="rect">
                <a:avLst/>
              </a:prstGeom>
              <a:noFill/>
              <a:ln w="95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B5FEC8E4-5F80-4944-8F0B-E430CC72ED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9310" y="4826285"/>
                <a:ext cx="108282" cy="136858"/>
              </a:xfrm>
              <a:prstGeom prst="rect">
                <a:avLst/>
              </a:prstGeom>
              <a:ln>
                <a:noFill/>
              </a:ln>
            </p:spPr>
          </p:pic>
        </p:grpSp>
        <p:cxnSp>
          <p:nvCxnSpPr>
            <p:cNvPr id="19" name="연결선: 꺾임 18">
              <a:extLst>
                <a:ext uri="{FF2B5EF4-FFF2-40B4-BE49-F238E27FC236}">
                  <a16:creationId xmlns:a16="http://schemas.microsoft.com/office/drawing/2014/main" id="{9A420E9C-C709-4027-8C86-783E01557088}"/>
                </a:ext>
              </a:extLst>
            </p:cNvPr>
            <p:cNvCxnSpPr>
              <a:cxnSpLocks/>
              <a:stCxn id="21" idx="3"/>
              <a:endCxn id="22" idx="1"/>
            </p:cNvCxnSpPr>
            <p:nvPr/>
          </p:nvCxnSpPr>
          <p:spPr>
            <a:xfrm flipV="1">
              <a:off x="1292199" y="3480847"/>
              <a:ext cx="1509564" cy="451195"/>
            </a:xfrm>
            <a:prstGeom prst="bentConnector3">
              <a:avLst>
                <a:gd name="adj1" fmla="val 19142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11641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선택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333680" y="1268413"/>
          <a:ext cx="5729605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96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선택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 선택 버튼을 클릭하면 부대가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부대가 있으면 이전 선택을 해제하고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4398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선택하면 부대 현황에 선택한 부대의 기물을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663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선택되었을 때 설정된 배치가 있으면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설정된 배치가 배치 최대 생성 숫자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미만이면 배치 생성 버튼을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5786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선택되었을 때 선호 배치가 있으면 자동으로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선택 버튼을 클릭하면 배치가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9546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배치가 있으면 이전 선택을 해제하고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25227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선택하면 배치 미리보기에 선택한 부대 배치를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0334659"/>
                  </a:ext>
                </a:extLst>
              </a:tr>
            </a:tbl>
          </a:graphicData>
        </a:graphic>
      </p:graphicFrame>
      <p:grpSp>
        <p:nvGrpSpPr>
          <p:cNvPr id="59" name="그룹 58">
            <a:extLst>
              <a:ext uri="{FF2B5EF4-FFF2-40B4-BE49-F238E27FC236}">
                <a16:creationId xmlns:a16="http://schemas.microsoft.com/office/drawing/2014/main" id="{80866A67-90A3-419B-BE26-43F0FD9D5FE7}"/>
              </a:ext>
            </a:extLst>
          </p:cNvPr>
          <p:cNvGrpSpPr>
            <a:grpSpLocks noChangeAspect="1"/>
          </p:cNvGrpSpPr>
          <p:nvPr/>
        </p:nvGrpSpPr>
        <p:grpSpPr>
          <a:xfrm>
            <a:off x="2178300" y="4049987"/>
            <a:ext cx="3649881" cy="1054867"/>
            <a:chOff x="787823" y="4338526"/>
            <a:chExt cx="4763662" cy="1376765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EEA58D53-6022-4FD5-9EA4-DDFD2F5599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87823" y="4338526"/>
              <a:ext cx="4763662" cy="1136370"/>
              <a:chOff x="787822" y="4338525"/>
              <a:chExt cx="3821657" cy="911655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90A35486-B0B1-4545-A7E1-29BCCAD02F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87822" y="4338526"/>
                <a:ext cx="1886706" cy="911654"/>
              </a:xfrm>
              <a:prstGeom prst="rect">
                <a:avLst/>
              </a:prstGeom>
            </p:spPr>
          </p:pic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27153BF0-6DED-4086-AE1E-95C8CB8D92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2773" y="4338525"/>
                <a:ext cx="1886706" cy="911654"/>
              </a:xfrm>
              <a:prstGeom prst="rect">
                <a:avLst/>
              </a:prstGeom>
            </p:spPr>
          </p:pic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B18DE2BC-55CA-4832-85CF-D5DF083A5574}"/>
                  </a:ext>
                </a:extLst>
              </p:cNvPr>
              <p:cNvSpPr/>
              <p:nvPr/>
            </p:nvSpPr>
            <p:spPr>
              <a:xfrm>
                <a:off x="1545407" y="4437397"/>
                <a:ext cx="288154" cy="58521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1" name="연결선: 꺾임 20">
                <a:extLst>
                  <a:ext uri="{FF2B5EF4-FFF2-40B4-BE49-F238E27FC236}">
                    <a16:creationId xmlns:a16="http://schemas.microsoft.com/office/drawing/2014/main" id="{907D26D7-E261-4915-A24D-EA540C60C71C}"/>
                  </a:ext>
                </a:extLst>
              </p:cNvPr>
              <p:cNvCxnSpPr>
                <a:cxnSpLocks/>
                <a:stCxn id="29" idx="3"/>
                <a:endCxn id="32" idx="1"/>
              </p:cNvCxnSpPr>
              <p:nvPr/>
            </p:nvCxnSpPr>
            <p:spPr>
              <a:xfrm flipV="1">
                <a:off x="1887702" y="4469820"/>
                <a:ext cx="1572573" cy="67916"/>
              </a:xfrm>
              <a:prstGeom prst="bentConnector3">
                <a:avLst>
                  <a:gd name="adj1" fmla="val 50909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A362A195-EAE4-4391-B6E1-4BB210C463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79420" y="4469307"/>
                <a:ext cx="108282" cy="136858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A2A6A2AB-5837-4507-B177-4623C8C1E911}"/>
                  </a:ext>
                </a:extLst>
              </p:cNvPr>
              <p:cNvSpPr/>
              <p:nvPr/>
            </p:nvSpPr>
            <p:spPr>
              <a:xfrm>
                <a:off x="3460275" y="4416873"/>
                <a:ext cx="326108" cy="105894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C03A6AE1-5BF6-4206-8EB8-B11520999444}"/>
                  </a:ext>
                </a:extLst>
              </p:cNvPr>
              <p:cNvSpPr/>
              <p:nvPr/>
            </p:nvSpPr>
            <p:spPr>
              <a:xfrm>
                <a:off x="3486170" y="4735831"/>
                <a:ext cx="726306" cy="474344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1D5687F4-6A75-4EE5-9A42-DB77E7E3FB19}"/>
                  </a:ext>
                </a:extLst>
              </p:cNvPr>
              <p:cNvSpPr/>
              <p:nvPr/>
            </p:nvSpPr>
            <p:spPr>
              <a:xfrm>
                <a:off x="3837009" y="4502386"/>
                <a:ext cx="288154" cy="136289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연결선: 꺾임 40">
                <a:extLst>
                  <a:ext uri="{FF2B5EF4-FFF2-40B4-BE49-F238E27FC236}">
                    <a16:creationId xmlns:a16="http://schemas.microsoft.com/office/drawing/2014/main" id="{ACBC2BE0-51B9-4917-A65C-90719C8C25D3}"/>
                  </a:ext>
                </a:extLst>
              </p:cNvPr>
              <p:cNvCxnSpPr>
                <a:cxnSpLocks/>
                <a:stCxn id="29" idx="3"/>
                <a:endCxn id="36" idx="1"/>
              </p:cNvCxnSpPr>
              <p:nvPr/>
            </p:nvCxnSpPr>
            <p:spPr>
              <a:xfrm>
                <a:off x="1887702" y="4537736"/>
                <a:ext cx="1949307" cy="32795"/>
              </a:xfrm>
              <a:prstGeom prst="bentConnector3">
                <a:avLst>
                  <a:gd name="adj1" fmla="val 4096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연결선: 꺾임 41">
                <a:extLst>
                  <a:ext uri="{FF2B5EF4-FFF2-40B4-BE49-F238E27FC236}">
                    <a16:creationId xmlns:a16="http://schemas.microsoft.com/office/drawing/2014/main" id="{9067745A-BCC8-4652-AA26-9C84BC23A617}"/>
                  </a:ext>
                </a:extLst>
              </p:cNvPr>
              <p:cNvCxnSpPr>
                <a:cxnSpLocks/>
                <a:stCxn id="29" idx="3"/>
                <a:endCxn id="33" idx="1"/>
              </p:cNvCxnSpPr>
              <p:nvPr/>
            </p:nvCxnSpPr>
            <p:spPr>
              <a:xfrm>
                <a:off x="1887702" y="4537736"/>
                <a:ext cx="1598468" cy="435267"/>
              </a:xfrm>
              <a:prstGeom prst="bentConnector3">
                <a:avLst>
                  <a:gd name="adj1" fmla="val 5000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3F617EB-73DE-48AE-AF56-D10CF4A74BAA}"/>
                </a:ext>
              </a:extLst>
            </p:cNvPr>
            <p:cNvSpPr txBox="1"/>
            <p:nvPr/>
          </p:nvSpPr>
          <p:spPr>
            <a:xfrm>
              <a:off x="787823" y="5484459"/>
              <a:ext cx="476366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부대 선택 버튼 클릭으로 부대 선택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및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부대 배치</a:t>
              </a:r>
              <a:r>
                <a:rPr lang="en-US" altLang="ko-KR" sz="900" dirty="0"/>
                <a:t>, </a:t>
              </a:r>
              <a:r>
                <a:rPr lang="ko-KR" altLang="en-US" sz="900" dirty="0"/>
                <a:t>부대 현황 표기 </a:t>
              </a:r>
              <a:endParaRPr lang="en-US" altLang="ko-KR" sz="900" dirty="0"/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E06DA0F1-61E1-48B2-B829-44D0372EA2DA}"/>
              </a:ext>
            </a:extLst>
          </p:cNvPr>
          <p:cNvGrpSpPr>
            <a:grpSpLocks noChangeAspect="1"/>
          </p:cNvGrpSpPr>
          <p:nvPr/>
        </p:nvGrpSpPr>
        <p:grpSpPr>
          <a:xfrm>
            <a:off x="2183200" y="5171328"/>
            <a:ext cx="3649881" cy="1059447"/>
            <a:chOff x="5843179" y="4332548"/>
            <a:chExt cx="4763662" cy="1382743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1E323B04-3C8C-4B59-8420-529213E259F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43180" y="4332548"/>
              <a:ext cx="4763661" cy="1151911"/>
              <a:chOff x="2722773" y="5250298"/>
              <a:chExt cx="3821657" cy="924123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21C41F43-CD52-42D7-96F4-1DC558A52A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57724" y="5250298"/>
                <a:ext cx="1886706" cy="911655"/>
              </a:xfrm>
              <a:prstGeom prst="rect">
                <a:avLst/>
              </a:prstGeom>
            </p:spPr>
          </p:pic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B5D10494-001E-45A7-A8E2-5B5D19B13B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2773" y="5262767"/>
                <a:ext cx="1886706" cy="911654"/>
              </a:xfrm>
              <a:prstGeom prst="rect">
                <a:avLst/>
              </a:prstGeom>
            </p:spPr>
          </p:pic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000D7C19-097B-4BFE-A35F-69E76E2F8E20}"/>
                  </a:ext>
                </a:extLst>
              </p:cNvPr>
              <p:cNvSpPr/>
              <p:nvPr/>
            </p:nvSpPr>
            <p:spPr>
              <a:xfrm>
                <a:off x="3844152" y="5430826"/>
                <a:ext cx="288154" cy="58521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1C9F4CB1-57F3-4283-BCA2-324F9A04A8C0}"/>
                  </a:ext>
                </a:extLst>
              </p:cNvPr>
              <p:cNvSpPr/>
              <p:nvPr/>
            </p:nvSpPr>
            <p:spPr>
              <a:xfrm>
                <a:off x="6167723" y="5286376"/>
                <a:ext cx="329581" cy="842962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8140E336-ADF5-423B-8B5B-9BAD56297884}"/>
                  </a:ext>
                </a:extLst>
              </p:cNvPr>
              <p:cNvSpPr/>
              <p:nvPr/>
            </p:nvSpPr>
            <p:spPr>
              <a:xfrm>
                <a:off x="5757593" y="5394546"/>
                <a:ext cx="326108" cy="105894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7" name="연결선: 꺾임 46">
                <a:extLst>
                  <a:ext uri="{FF2B5EF4-FFF2-40B4-BE49-F238E27FC236}">
                    <a16:creationId xmlns:a16="http://schemas.microsoft.com/office/drawing/2014/main" id="{AB8F21D2-EEB7-49CA-8E4F-FF61568D4114}"/>
                  </a:ext>
                </a:extLst>
              </p:cNvPr>
              <p:cNvCxnSpPr>
                <a:cxnSpLocks/>
                <a:stCxn id="39" idx="3"/>
                <a:endCxn id="46" idx="1"/>
              </p:cNvCxnSpPr>
              <p:nvPr/>
            </p:nvCxnSpPr>
            <p:spPr>
              <a:xfrm flipV="1">
                <a:off x="4132306" y="5447493"/>
                <a:ext cx="1625287" cy="12594"/>
              </a:xfrm>
              <a:prstGeom prst="bentConnector3">
                <a:avLst>
                  <a:gd name="adj1" fmla="val 5000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연결선: 꺾임 49">
                <a:extLst>
                  <a:ext uri="{FF2B5EF4-FFF2-40B4-BE49-F238E27FC236}">
                    <a16:creationId xmlns:a16="http://schemas.microsoft.com/office/drawing/2014/main" id="{72FA0AC4-19EB-4621-955C-829C88C30C16}"/>
                  </a:ext>
                </a:extLst>
              </p:cNvPr>
              <p:cNvCxnSpPr>
                <a:cxnSpLocks/>
                <a:stCxn id="39" idx="3"/>
                <a:endCxn id="40" idx="1"/>
              </p:cNvCxnSpPr>
              <p:nvPr/>
            </p:nvCxnSpPr>
            <p:spPr>
              <a:xfrm>
                <a:off x="4132306" y="5460087"/>
                <a:ext cx="2035417" cy="247770"/>
              </a:xfrm>
              <a:prstGeom prst="bentConnector3">
                <a:avLst>
                  <a:gd name="adj1" fmla="val 40329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2F36C34-13CD-485F-B39F-D64FC7B25A8B}"/>
                </a:ext>
              </a:extLst>
            </p:cNvPr>
            <p:cNvSpPr txBox="1"/>
            <p:nvPr/>
          </p:nvSpPr>
          <p:spPr>
            <a:xfrm>
              <a:off x="5843179" y="5484459"/>
              <a:ext cx="476366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배치 선택 버튼 클릭으로 배치 선택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및 기물 미리보기 표기 </a:t>
              </a:r>
              <a:endParaRPr lang="en-US" altLang="ko-KR" sz="900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F4856E32-044D-42CF-A8BA-C7C04CF0BC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3285" y="1358312"/>
            <a:ext cx="4466361" cy="478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2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F1A9364-DEC1-431B-97D1-0F645DEF7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3" y="1268413"/>
            <a:ext cx="10874374" cy="3743691"/>
          </a:xfrm>
          <a:prstGeom prst="rect">
            <a:avLst/>
          </a:prstGeom>
        </p:spPr>
      </p:pic>
      <p:sp>
        <p:nvSpPr>
          <p:cNvPr id="23" name="제목 1">
            <a:extLst>
              <a:ext uri="{FF2B5EF4-FFF2-40B4-BE49-F238E27FC236}">
                <a16:creationId xmlns:a16="http://schemas.microsoft.com/office/drawing/2014/main" id="{B50731EC-2CF2-4B87-811C-D5BE34E71101}"/>
              </a:ext>
            </a:extLst>
          </p:cNvPr>
          <p:cNvSpPr txBox="1">
            <a:spLocks/>
          </p:cNvSpPr>
          <p:nvPr/>
        </p:nvSpPr>
        <p:spPr>
          <a:xfrm>
            <a:off x="695325" y="368300"/>
            <a:ext cx="1080135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관리 시스템 구조</a:t>
            </a:r>
            <a:endParaRPr lang="ko-KR" altLang="en-US" sz="2400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556203F0-6409-4C5F-87E3-CA07E3EC61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000377"/>
              </p:ext>
            </p:extLst>
          </p:nvPr>
        </p:nvGraphicFramePr>
        <p:xfrm>
          <a:off x="658813" y="5134188"/>
          <a:ext cx="9224667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605">
                  <a:extLst>
                    <a:ext uri="{9D8B030D-6E8A-4147-A177-3AD203B41FA5}">
                      <a16:colId xmlns:a16="http://schemas.microsoft.com/office/drawing/2014/main" val="732128180"/>
                    </a:ext>
                  </a:extLst>
                </a:gridCol>
                <a:gridCol w="5002530">
                  <a:extLst>
                    <a:ext uri="{9D8B030D-6E8A-4147-A177-3AD203B41FA5}">
                      <a16:colId xmlns:a16="http://schemas.microsoft.com/office/drawing/2014/main" val="3280126138"/>
                    </a:ext>
                  </a:extLst>
                </a:gridCol>
                <a:gridCol w="2810532">
                  <a:extLst>
                    <a:ext uri="{9D8B030D-6E8A-4147-A177-3AD203B41FA5}">
                      <a16:colId xmlns:a16="http://schemas.microsoft.com/office/drawing/2014/main" val="28908143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목록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9424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일람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일람하는 시스템과 일람을 보조하는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8184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관리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제작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분해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05034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관리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일람하고 생성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96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구성을 편집하거나 덱의 스킨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시작 배치를 편집하는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267318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7315C2BC-068D-407E-BBC3-CA3C4E7CFAEF}"/>
              </a:ext>
            </a:extLst>
          </p:cNvPr>
          <p:cNvSpPr/>
          <p:nvPr/>
        </p:nvSpPr>
        <p:spPr>
          <a:xfrm>
            <a:off x="6519333" y="1522330"/>
            <a:ext cx="5190067" cy="361185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835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 </a:t>
            </a:r>
            <a:r>
              <a:rPr lang="ko-KR" altLang="en-US" sz="2400" dirty="0"/>
              <a:t>부대 및 배치 관리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10882948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154966152"/>
                    </a:ext>
                  </a:extLst>
                </a:gridCol>
                <a:gridCol w="99825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관리 메뉴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 및 배치 선택 버튼을 더블 클릭하면 관리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관리 메뉴창 외부 영역을 클릭하면 관리 메뉴창을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03943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이름 변경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이름 변경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이름이 변경 가능 상태가 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수정 버튼을 취소 버튼으로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37975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변경 가능 상태에서 텍스트를 입력하는 것으로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이름을 변경할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53067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06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7123957"/>
                  </a:ext>
                </a:extLst>
              </a:tr>
              <a:tr h="0">
                <a:tc rowSpan="6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설정 및 해제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 설정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부대를 선호 부대로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06389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선호 설정된 부대가 있을 경우 이전 선호 설정을 해제하고 선호 부대로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46183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 설정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배치를 선호 배치로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172259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같은 부대 배치 중 이전에 선호 설정된 배치가 있을 경우 이전 선호 설정을 해제하고 선호 배치로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438847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10.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설정된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선호 부대 설정 버튼은 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해제 버튼으로 변경된다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050777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해제 버튼을 클릭하면 해당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선호 설정을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09371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6403212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 및 삭제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생성이 가능할 때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생성 버튼을 클릭하면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생성한다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64161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삭제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삭제한다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296592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삭제되면 해당 부대에 포함된 배치를 모두 삭제한다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823515"/>
                  </a:ext>
                </a:extLst>
              </a:tr>
            </a:tbl>
          </a:graphicData>
        </a:graphic>
      </p:graphicFrame>
      <p:grpSp>
        <p:nvGrpSpPr>
          <p:cNvPr id="20" name="그룹 19">
            <a:extLst>
              <a:ext uri="{FF2B5EF4-FFF2-40B4-BE49-F238E27FC236}">
                <a16:creationId xmlns:a16="http://schemas.microsoft.com/office/drawing/2014/main" id="{37CC7FCB-65B3-41B8-8D29-3F41E0D0DA92}"/>
              </a:ext>
            </a:extLst>
          </p:cNvPr>
          <p:cNvGrpSpPr>
            <a:grpSpLocks noChangeAspect="1"/>
          </p:cNvGrpSpPr>
          <p:nvPr/>
        </p:nvGrpSpPr>
        <p:grpSpPr>
          <a:xfrm>
            <a:off x="9297457" y="2050813"/>
            <a:ext cx="1777452" cy="775928"/>
            <a:chOff x="695323" y="4865053"/>
            <a:chExt cx="2882999" cy="125854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AFC1CF5-1345-4F64-8A81-06DE19BFE9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846" t="6189" r="38637" b="58557"/>
            <a:stretch/>
          </p:blipFill>
          <p:spPr>
            <a:xfrm>
              <a:off x="695323" y="4865053"/>
              <a:ext cx="1663581" cy="1258542"/>
            </a:xfrm>
            <a:prstGeom prst="rect">
              <a:avLst/>
            </a:prstGeom>
          </p:spPr>
        </p:pic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9AA4797-69E9-4B44-A21C-B0E94C93DA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9500" t="6395" r="38555" b="70423"/>
            <a:stretch/>
          </p:blipFill>
          <p:spPr>
            <a:xfrm>
              <a:off x="2390752" y="4865053"/>
              <a:ext cx="1187569" cy="606170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0F056EB-6CEB-4050-80C0-A096E53F2C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9500" t="6395" r="38555" b="70423"/>
            <a:stretch/>
          </p:blipFill>
          <p:spPr>
            <a:xfrm>
              <a:off x="2390753" y="5515786"/>
              <a:ext cx="1187569" cy="606170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6C05C3-12F2-46CF-8966-C2D59C0A65EA}"/>
              </a:ext>
            </a:extLst>
          </p:cNvPr>
          <p:cNvGrpSpPr>
            <a:grpSpLocks noChangeAspect="1"/>
          </p:cNvGrpSpPr>
          <p:nvPr/>
        </p:nvGrpSpPr>
        <p:grpSpPr>
          <a:xfrm>
            <a:off x="9092219" y="3710004"/>
            <a:ext cx="2764819" cy="541393"/>
            <a:chOff x="4584917" y="5504187"/>
            <a:chExt cx="1642387" cy="321604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DCBD492-39E8-4E12-ADDF-DEEA2C9B20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9448" t="6814" r="40541" b="76585"/>
            <a:stretch/>
          </p:blipFill>
          <p:spPr>
            <a:xfrm>
              <a:off x="4584917" y="5504187"/>
              <a:ext cx="802257" cy="321604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DDA81A0-B539-4D1C-8148-A11F307754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9448" t="6812" r="40542" b="76586"/>
            <a:stretch/>
          </p:blipFill>
          <p:spPr>
            <a:xfrm>
              <a:off x="5425047" y="5504188"/>
              <a:ext cx="802257" cy="321603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FE513F6-B614-46DC-BAEF-83F9BF1280B3}"/>
              </a:ext>
            </a:extLst>
          </p:cNvPr>
          <p:cNvGrpSpPr>
            <a:grpSpLocks noChangeAspect="1"/>
          </p:cNvGrpSpPr>
          <p:nvPr/>
        </p:nvGrpSpPr>
        <p:grpSpPr>
          <a:xfrm>
            <a:off x="9092220" y="3067268"/>
            <a:ext cx="2764819" cy="541396"/>
            <a:chOff x="4584917" y="5062824"/>
            <a:chExt cx="1642383" cy="321605"/>
          </a:xfrm>
        </p:grpSpPr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87FA2C24-96F0-498C-BBE8-C95B8A906A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9448" t="6814" r="40541" b="76585"/>
            <a:stretch/>
          </p:blipFill>
          <p:spPr>
            <a:xfrm>
              <a:off x="4584917" y="5062825"/>
              <a:ext cx="802257" cy="321604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101189DD-48F7-4656-96F2-779D0AD496E5}"/>
                </a:ext>
              </a:extLst>
            </p:cNvPr>
            <p:cNvGrpSpPr/>
            <p:nvPr/>
          </p:nvGrpSpPr>
          <p:grpSpPr>
            <a:xfrm>
              <a:off x="5425043" y="5062824"/>
              <a:ext cx="802257" cy="321605"/>
              <a:chOff x="7262993" y="5029602"/>
              <a:chExt cx="802257" cy="321605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7AA4BF0B-9554-42F2-A64D-E48BCA0A6C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39443" t="6830" r="40514" b="76542"/>
              <a:stretch/>
            </p:blipFill>
            <p:spPr>
              <a:xfrm>
                <a:off x="7262993" y="5029602"/>
                <a:ext cx="802257" cy="321605"/>
              </a:xfrm>
              <a:prstGeom prst="rect">
                <a:avLst/>
              </a:prstGeom>
            </p:spPr>
          </p:pic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F14D5C0-1D5D-4B7D-8A11-D27A924628C6}"/>
                  </a:ext>
                </a:extLst>
              </p:cNvPr>
              <p:cNvSpPr/>
              <p:nvPr/>
            </p:nvSpPr>
            <p:spPr>
              <a:xfrm>
                <a:off x="7328576" y="5056805"/>
                <a:ext cx="202220" cy="84314"/>
              </a:xfrm>
              <a:prstGeom prst="rect">
                <a:avLst/>
              </a:prstGeom>
              <a:solidFill>
                <a:schemeClr val="bg1">
                  <a:lumMod val="95000"/>
                  <a:alpha val="30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247454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 </a:t>
            </a:r>
            <a:r>
              <a:rPr lang="ko-KR" altLang="en-US" sz="2400" dirty="0"/>
              <a:t>부대 및 배치 관리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11216323" cy="4693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154966152"/>
                    </a:ext>
                  </a:extLst>
                </a:gridCol>
                <a:gridCol w="1031589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기물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부대를 선택한 상태에서 수정 버튼을 클릭하면 부대 수정 모드를 활성화하고 수정 버튼을 취소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부대 현황의 빈 영역을 클릭하면 시작 배치 가능 기물 목록에서 해당 영역에 추가할 수 있는 기물을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시작 배치 가능 기물 목록에서 기물을 클릭하면 부대 현황에 해당 기물을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 추가한다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48369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클래스별로 부대에 포함할 수 있는 기물의 숫자 제한이 있고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초과하여 추가할 수 없다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킹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퀸 클래스 각각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비숍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루크 클래스 총합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폰 클래스 총합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89721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부대 현황에 배치된 기물을 클릭하면 해당 기물을 부대에서 제외한다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42325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저장 버튼을 클릭하면 현재 부대 설정을 저장하고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8738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취소 버튼을 클릭하면 현재 부대 설정을 저장하지 않고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3593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03943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 배치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배치를 선택한 상태에서 수정 버튼을 클릭하면 배치 수정 모드를 활성화하고 수정 버튼을 취소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37975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부대 현황의 기물을 클릭하면 해당 기물을 선택하고 배치 가능한 칸을 배치 미리보기에서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53067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기물이 선택되어 있을 때 배치 가능한 위치를 클릭하면 선택한 기물을 클릭한 칸에 배치하고 선택을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06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배치 미리보기에 빈 칸을 클릭하면 해당 칸을 선택하고 배치 가능한 기물을 부대 현황에서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92565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칸이 선택되어 있을 때 배치 가능한 기물을 클릭하면 선택한 칸에 클릭한 기물을 배치하고 선택을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6712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이미 배치된 기물을 더 이상 배치할 수 없다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8340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배치 미리보기에서 기물이 배치된 칸을 클릭하면 해당 칸에 배치된 기물을 배치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1518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저장 버튼을 클릭하면 현재 배치 설정을 저장하고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칸 선택 해제하고 배치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966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취소 버튼을 클릭하면 현재 배치 설정을 저장하지 않고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2717798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B3FB06F8-D9E9-40DA-9EAE-B1BF488E1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532" y="368300"/>
            <a:ext cx="2631605" cy="127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72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일람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82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DA82CEC-2EC7-45AD-934F-456A58813B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1400270"/>
              </p:ext>
            </p:extLst>
          </p:nvPr>
        </p:nvGraphicFramePr>
        <p:xfrm>
          <a:off x="695325" y="1874520"/>
          <a:ext cx="10801349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9971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10041378">
                  <a:extLst>
                    <a:ext uri="{9D8B030D-6E8A-4147-A177-3AD203B41FA5}">
                      <a16:colId xmlns:a16="http://schemas.microsoft.com/office/drawing/2014/main" val="265660788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생성되어 있는 덱을 배치순서에 따라 배열하여 한번에 파악하고 관리하는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일람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많아 지면 많아질 수록 플레이어는 자신의 덱을 구성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등을 한번에 파악하고 구분하기 힘들게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덱의 배치에 플레이어가 직접적으로 관여할 수 있게 되면 덱을 파악하고 구분하는데 어느 정도 도움이 되기 때문에 덱 배치를 설정할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76583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삭제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게임 플레이한 시간이 늘어날 수록 플레이어가 획득하게 되는 카드의 숫자는 늘어나고 동시에 획득한 카드들로 새롭고 다양한 덱을 만들게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플레이어가 원하는 형태의 덱을 한번에 만드는 것은 불가능에 가깝고 게임의 메타 또한 계속해서 바뀌기 때문에 다양한 이유로 더 이상 사용하지 않는 덱이 생기게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사용하지 않는 덱을 삭제하여 덱을 생성할 수 있는 공간을 만들고 생성된 덱의 목록을 정리할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58705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배치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및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검색</a:t>
                      </a:r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위와 비슷한 이유로 플레이어는 다양한 덱을 만들게 되고 그렇게 되면 플레이어는 자신이 찾는 덱을 찾기 어려워진다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물론 덱을 하나씩 확인하는 방법이 존재하지만 그런 방법은 많은 시간을 소비하고 플레이어에게 지루하고 귀찮은 경험을 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그 시간을 최소화할 수 있게 덱을 이름으로 검색할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실수로 정리한 순서를 어지럽히거나 원치 않는 덱을 삭제하는 상황을 방지하기 위해서 덱 배치와 삭제는 모드를 활성화한 상태에서만 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915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9575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9003EC1-0989-4316-984A-A4D24A520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195" y="1718700"/>
            <a:ext cx="3395019" cy="3881804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9742029"/>
              </p:ext>
            </p:extLst>
          </p:nvPr>
        </p:nvGraphicFramePr>
        <p:xfrm>
          <a:off x="818915" y="1402363"/>
          <a:ext cx="732028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2028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일람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덱 배치 순서에 따라서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순서는 기본적으로 덱 생성 순서다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6000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 카드 덱에 포함 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면 해당 덱에 사용 불가 상태가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3261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생성할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9967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한 줄에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제일 첫번째 칸에는 덱 생성 버튼이 위치한다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26363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최대 생성 숫자에 도달하면 덱 생성 버튼이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5889970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4F8899FC-4D82-426B-9C1A-8F68BA02A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7265" y="4207624"/>
            <a:ext cx="2809733" cy="1490539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78DD915-5EEC-4269-87B9-42060BE724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170" t="19098" r="33540" b="49683"/>
          <a:stretch/>
        </p:blipFill>
        <p:spPr>
          <a:xfrm>
            <a:off x="6879869" y="4334140"/>
            <a:ext cx="1259326" cy="1364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C7E365-7602-4060-A91E-6ACE926E20CA}"/>
              </a:ext>
            </a:extLst>
          </p:cNvPr>
          <p:cNvSpPr txBox="1"/>
          <p:nvPr/>
        </p:nvSpPr>
        <p:spPr>
          <a:xfrm>
            <a:off x="6825203" y="5698263"/>
            <a:ext cx="1368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상태의 덱</a:t>
            </a:r>
            <a:endParaRPr lang="en-US" altLang="ko-KR" sz="10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9185978-1136-41CD-B4B9-50F919B36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915" y="4207625"/>
            <a:ext cx="2901196" cy="149054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6046674-3785-4886-A0A7-D23D66DB8C5C}"/>
              </a:ext>
            </a:extLst>
          </p:cNvPr>
          <p:cNvSpPr/>
          <p:nvPr/>
        </p:nvSpPr>
        <p:spPr>
          <a:xfrm>
            <a:off x="872602" y="5416119"/>
            <a:ext cx="538155" cy="20363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E4946C16-A8A7-469F-BDF7-C40BFC9BDF6F}"/>
              </a:ext>
            </a:extLst>
          </p:cNvPr>
          <p:cNvCxnSpPr>
            <a:cxnSpLocks/>
            <a:stCxn id="14" idx="3"/>
            <a:endCxn id="4" idx="0"/>
          </p:cNvCxnSpPr>
          <p:nvPr/>
        </p:nvCxnSpPr>
        <p:spPr>
          <a:xfrm flipV="1">
            <a:off x="1495943" y="4207624"/>
            <a:ext cx="3816189" cy="1451333"/>
          </a:xfrm>
          <a:prstGeom prst="bentConnector4">
            <a:avLst>
              <a:gd name="adj1" fmla="val 31593"/>
              <a:gd name="adj2" fmla="val 115751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8B08B2B2-5F3F-4E83-893E-08D6E81929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2729" y="5492620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7ACA0BF-DBC2-495C-82F7-6464FD272C3D}"/>
              </a:ext>
            </a:extLst>
          </p:cNvPr>
          <p:cNvSpPr txBox="1"/>
          <p:nvPr/>
        </p:nvSpPr>
        <p:spPr>
          <a:xfrm>
            <a:off x="818915" y="5698263"/>
            <a:ext cx="29011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 버튼 클릭</a:t>
            </a:r>
            <a:endParaRPr lang="en-US" altLang="ko-KR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A3CD7E-D4AE-417D-9663-77D43CFE6F5A}"/>
              </a:ext>
            </a:extLst>
          </p:cNvPr>
          <p:cNvSpPr txBox="1"/>
          <p:nvPr/>
        </p:nvSpPr>
        <p:spPr>
          <a:xfrm>
            <a:off x="3906196" y="5698263"/>
            <a:ext cx="28097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일람창 팝업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05599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및</a:t>
            </a:r>
            <a:r>
              <a:rPr lang="en-US" altLang="ko-KR" sz="2400" dirty="0"/>
              <a:t> </a:t>
            </a:r>
            <a:r>
              <a:rPr lang="ko-KR" altLang="en-US" sz="2400" dirty="0"/>
              <a:t>삭제 모드 활성화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291508"/>
              </p:ext>
            </p:extLst>
          </p:nvPr>
        </p:nvGraphicFramePr>
        <p:xfrm>
          <a:off x="695324" y="1843266"/>
          <a:ext cx="5356543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65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순서 변경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&amp;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삭제 모드 활성화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모드와 덱 삭제 모드는 덱 일람 시스템 진입 시 비활성화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버튼을 클릭하면 덱 배치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046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버튼을 클릭하면 덱 삭제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9437697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6C47041-8E01-447D-BE8B-DA5970F49DA3}"/>
              </a:ext>
            </a:extLst>
          </p:cNvPr>
          <p:cNvSpPr txBox="1"/>
          <p:nvPr/>
        </p:nvSpPr>
        <p:spPr>
          <a:xfrm>
            <a:off x="1184839" y="5657724"/>
            <a:ext cx="4767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배치 모드 활성화 상태에서 덱 삭제 모드 버튼을 클릭하면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배치 모드를 비활성화 하고 덱 삭제 모드를 활성화하고 삭제 버튼을 팝업한다</a:t>
            </a:r>
            <a:r>
              <a:rPr lang="en-US" altLang="ko-KR" sz="1000" dirty="0"/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13C997-CA56-4BE3-8B97-767341B9B553}"/>
              </a:ext>
            </a:extLst>
          </p:cNvPr>
          <p:cNvSpPr txBox="1"/>
          <p:nvPr/>
        </p:nvSpPr>
        <p:spPr>
          <a:xfrm>
            <a:off x="6239435" y="5761883"/>
            <a:ext cx="4767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삭제 모드 활성화 상태에서 덱 배치 모드 버튼을 클릭하면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삭제 모드를 비활성화 및 삭제 버튼을 닫고 덱 배치 모드를 활성화 한다</a:t>
            </a:r>
            <a:r>
              <a:rPr lang="en-US" altLang="ko-KR" sz="10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819E0F7-E66F-41BD-82E9-0DCB6E48C5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107" b="52693"/>
          <a:stretch/>
        </p:blipFill>
        <p:spPr>
          <a:xfrm>
            <a:off x="1818272" y="4223510"/>
            <a:ext cx="1490314" cy="144442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660DA83-BD9C-4CBF-A392-29F3CE2620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07" b="53027"/>
          <a:stretch/>
        </p:blipFill>
        <p:spPr>
          <a:xfrm>
            <a:off x="3828816" y="4223512"/>
            <a:ext cx="1490314" cy="1434212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57D79DC7-A1F4-414D-8C0D-7B728D2F7FF2}"/>
              </a:ext>
            </a:extLst>
          </p:cNvPr>
          <p:cNvSpPr/>
          <p:nvPr/>
        </p:nvSpPr>
        <p:spPr>
          <a:xfrm>
            <a:off x="2775270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0915F85-BFE7-4B9E-AC6C-0EEE7541A4CA}"/>
              </a:ext>
            </a:extLst>
          </p:cNvPr>
          <p:cNvSpPr/>
          <p:nvPr/>
        </p:nvSpPr>
        <p:spPr>
          <a:xfrm>
            <a:off x="4589035" y="4832092"/>
            <a:ext cx="524207" cy="20976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ECE9047-1AE0-492B-9B19-E2027CC5FCF9}"/>
              </a:ext>
            </a:extLst>
          </p:cNvPr>
          <p:cNvCxnSpPr>
            <a:cxnSpLocks/>
            <a:stCxn id="27" idx="3"/>
            <a:endCxn id="46" idx="1"/>
          </p:cNvCxnSpPr>
          <p:nvPr/>
        </p:nvCxnSpPr>
        <p:spPr>
          <a:xfrm flipV="1">
            <a:off x="3242348" y="4699786"/>
            <a:ext cx="1543875" cy="22754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그림 26">
            <a:extLst>
              <a:ext uri="{FF2B5EF4-FFF2-40B4-BE49-F238E27FC236}">
                <a16:creationId xmlns:a16="http://schemas.microsoft.com/office/drawing/2014/main" id="{358DA988-1B76-445C-B7BC-69AE67C41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9134" y="4760998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C63296C5-A1DC-479E-91B4-1015AEB62A23}"/>
              </a:ext>
            </a:extLst>
          </p:cNvPr>
          <p:cNvCxnSpPr>
            <a:cxnSpLocks/>
            <a:stCxn id="27" idx="3"/>
            <a:endCxn id="29" idx="1"/>
          </p:cNvCxnSpPr>
          <p:nvPr/>
        </p:nvCxnSpPr>
        <p:spPr>
          <a:xfrm>
            <a:off x="3242348" y="4927335"/>
            <a:ext cx="1346687" cy="963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그림 34">
            <a:extLst>
              <a:ext uri="{FF2B5EF4-FFF2-40B4-BE49-F238E27FC236}">
                <a16:creationId xmlns:a16="http://schemas.microsoft.com/office/drawing/2014/main" id="{D7EB2169-46E4-49AC-9887-6B19B96735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107" b="52693"/>
          <a:stretch/>
        </p:blipFill>
        <p:spPr>
          <a:xfrm>
            <a:off x="9050555" y="4204478"/>
            <a:ext cx="1490314" cy="1444420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33A6B96A-A8B0-4A31-B199-86167F7B21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07" b="53027"/>
          <a:stretch/>
        </p:blipFill>
        <p:spPr>
          <a:xfrm>
            <a:off x="7040011" y="4218572"/>
            <a:ext cx="1490314" cy="1434212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D4161966-D0B6-4FD6-B9DB-EB9932FB5F02}"/>
              </a:ext>
            </a:extLst>
          </p:cNvPr>
          <p:cNvSpPr/>
          <p:nvPr/>
        </p:nvSpPr>
        <p:spPr>
          <a:xfrm>
            <a:off x="9805060" y="4832092"/>
            <a:ext cx="524207" cy="20976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C35A577A-192B-4933-8DB5-80855A913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9732" y="4760998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7825AC20-FEEA-4F22-84E8-B6273967A2D0}"/>
              </a:ext>
            </a:extLst>
          </p:cNvPr>
          <p:cNvSpPr/>
          <p:nvPr/>
        </p:nvSpPr>
        <p:spPr>
          <a:xfrm>
            <a:off x="4786223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B22FCEE-7484-4B20-BDC7-FEC30CDA384E}"/>
              </a:ext>
            </a:extLst>
          </p:cNvPr>
          <p:cNvSpPr/>
          <p:nvPr/>
        </p:nvSpPr>
        <p:spPr>
          <a:xfrm>
            <a:off x="7738346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EB83AE9-038F-4082-9B2A-B3D529572318}"/>
              </a:ext>
            </a:extLst>
          </p:cNvPr>
          <p:cNvSpPr/>
          <p:nvPr/>
        </p:nvSpPr>
        <p:spPr>
          <a:xfrm>
            <a:off x="9749299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BF24CD7D-0979-45C2-986A-7909E9A86654}"/>
              </a:ext>
            </a:extLst>
          </p:cNvPr>
          <p:cNvCxnSpPr>
            <a:cxnSpLocks/>
            <a:stCxn id="42" idx="3"/>
            <a:endCxn id="50" idx="1"/>
          </p:cNvCxnSpPr>
          <p:nvPr/>
        </p:nvCxnSpPr>
        <p:spPr>
          <a:xfrm flipV="1">
            <a:off x="8192946" y="4699786"/>
            <a:ext cx="1556353" cy="22754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3EFAF3DD-1888-450F-B4EA-528C14A9C084}"/>
              </a:ext>
            </a:extLst>
          </p:cNvPr>
          <p:cNvCxnSpPr>
            <a:cxnSpLocks/>
            <a:stCxn id="42" idx="3"/>
            <a:endCxn id="40" idx="1"/>
          </p:cNvCxnSpPr>
          <p:nvPr/>
        </p:nvCxnSpPr>
        <p:spPr>
          <a:xfrm>
            <a:off x="8192946" y="4927335"/>
            <a:ext cx="1612114" cy="963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5855C494-08CC-43DD-A2AA-56F50A2926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1868" y="1305748"/>
            <a:ext cx="5444808" cy="292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12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690693"/>
              </p:ext>
            </p:extLst>
          </p:nvPr>
        </p:nvGraphicFramePr>
        <p:xfrm>
          <a:off x="695325" y="2026920"/>
          <a:ext cx="6585268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85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배치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생성 시 생성되어 있는 덱의 숫자와 같은 배치 순서를 부여 받는다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1429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순서가 적을 수록 앞쪽에 덱을 배치한다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07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 활성화 상태에서는 덱을 드래그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드롭 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6745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기존 위치에 드롭하면 기존 배치 순서를 유지한다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328824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56353223-4340-47B8-914E-945A53E68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593" y="1640824"/>
            <a:ext cx="4225457" cy="264486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663BEF1-3ED0-40FD-B277-DDD19F752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434" y="4668769"/>
            <a:ext cx="2588455" cy="137315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B15ADFD-38D0-4100-9145-7692779D5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4761" y="4668766"/>
            <a:ext cx="2588457" cy="137315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6859716-EAB2-4EEF-BE2B-D0E709400B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777" y="4668768"/>
            <a:ext cx="2588456" cy="137315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102B0EBB-2C7B-4260-9FA8-F80176939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4107" y="4668768"/>
            <a:ext cx="2588453" cy="137315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64AE5F86-F90C-4F95-A719-08E648295B02}"/>
              </a:ext>
            </a:extLst>
          </p:cNvPr>
          <p:cNvSpPr/>
          <p:nvPr/>
        </p:nvSpPr>
        <p:spPr>
          <a:xfrm>
            <a:off x="1783040" y="4970594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81019AB4-1496-4061-91E5-49885DA0169B}"/>
              </a:ext>
            </a:extLst>
          </p:cNvPr>
          <p:cNvCxnSpPr>
            <a:cxnSpLocks/>
            <a:stCxn id="24" idx="3"/>
            <a:endCxn id="32" idx="1"/>
          </p:cNvCxnSpPr>
          <p:nvPr/>
        </p:nvCxnSpPr>
        <p:spPr>
          <a:xfrm flipV="1">
            <a:off x="2227308" y="4951187"/>
            <a:ext cx="2241696" cy="38047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DDAC5240-020B-4AED-A3FF-5CEE431005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4094" y="5165325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D2E7292C-943D-4368-B397-0BDED1EED4EA}"/>
              </a:ext>
            </a:extLst>
          </p:cNvPr>
          <p:cNvSpPr/>
          <p:nvPr/>
        </p:nvSpPr>
        <p:spPr>
          <a:xfrm>
            <a:off x="3055144" y="4827719"/>
            <a:ext cx="122935" cy="11035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E596231-5B29-44C0-86ED-384CA0E8776B}"/>
              </a:ext>
            </a:extLst>
          </p:cNvPr>
          <p:cNvSpPr/>
          <p:nvPr/>
        </p:nvSpPr>
        <p:spPr>
          <a:xfrm>
            <a:off x="4469004" y="4784850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BA489477-430D-4409-B356-19AB337245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1012" y="4951186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9E8927E3-C181-4EF9-B005-4B766453311C}"/>
              </a:ext>
            </a:extLst>
          </p:cNvPr>
          <p:cNvSpPr/>
          <p:nvPr/>
        </p:nvSpPr>
        <p:spPr>
          <a:xfrm>
            <a:off x="6543342" y="4741987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A859A8CA-308E-49A7-9E2D-860E75F5F6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0123" y="4925594"/>
            <a:ext cx="263214" cy="332674"/>
          </a:xfrm>
          <a:prstGeom prst="rect">
            <a:avLst/>
          </a:prstGeom>
          <a:ln>
            <a:noFill/>
          </a:ln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C6874174-7953-4A44-ACF1-D1E2048068F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1" t="29738" r="-5394" b="-1"/>
          <a:stretch/>
        </p:blipFill>
        <p:spPr>
          <a:xfrm>
            <a:off x="6586867" y="5074660"/>
            <a:ext cx="96381" cy="269863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DEF8E0EB-9D43-4CC2-8BF7-45D5A7033E9C}"/>
              </a:ext>
            </a:extLst>
          </p:cNvPr>
          <p:cNvSpPr/>
          <p:nvPr/>
        </p:nvSpPr>
        <p:spPr>
          <a:xfrm>
            <a:off x="9334739" y="4970594"/>
            <a:ext cx="1133236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7E4E31F6-0CBA-4BD3-884A-F4716900FEDE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 flipV="1">
            <a:off x="4914226" y="4908324"/>
            <a:ext cx="1629116" cy="20919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84D95066-43B1-454B-87C2-168D2278E6EF}"/>
              </a:ext>
            </a:extLst>
          </p:cNvPr>
          <p:cNvCxnSpPr>
            <a:cxnSpLocks/>
            <a:stCxn id="36" idx="3"/>
            <a:endCxn id="51" idx="0"/>
          </p:cNvCxnSpPr>
          <p:nvPr/>
        </p:nvCxnSpPr>
        <p:spPr>
          <a:xfrm flipV="1">
            <a:off x="7013337" y="4970594"/>
            <a:ext cx="2888020" cy="121337"/>
          </a:xfrm>
          <a:prstGeom prst="bentConnector4">
            <a:avLst>
              <a:gd name="adj1" fmla="val 40190"/>
              <a:gd name="adj2" fmla="val 32548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5C83B8C5-286C-4476-A13C-BEA29BFE7D90}"/>
              </a:ext>
            </a:extLst>
          </p:cNvPr>
          <p:cNvCxnSpPr>
            <a:cxnSpLocks/>
            <a:stCxn id="34" idx="3"/>
            <a:endCxn id="50" idx="1"/>
          </p:cNvCxnSpPr>
          <p:nvPr/>
        </p:nvCxnSpPr>
        <p:spPr>
          <a:xfrm>
            <a:off x="4914226" y="5117523"/>
            <a:ext cx="1672641" cy="9206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FB9E11F9-1850-47A0-B8FE-2E3D0C2F3ADF}"/>
              </a:ext>
            </a:extLst>
          </p:cNvPr>
          <p:cNvSpPr txBox="1"/>
          <p:nvPr/>
        </p:nvSpPr>
        <p:spPr>
          <a:xfrm>
            <a:off x="818776" y="6055038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배치 모드 활성화 상태일 때 덱 드래그 가능</a:t>
            </a:r>
            <a:endParaRPr lang="en-US" altLang="ko-KR" sz="10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645A37B-BAFF-41E1-BC61-74A127B64FCD}"/>
              </a:ext>
            </a:extLst>
          </p:cNvPr>
          <p:cNvSpPr txBox="1"/>
          <p:nvPr/>
        </p:nvSpPr>
        <p:spPr>
          <a:xfrm>
            <a:off x="6129434" y="6055038"/>
            <a:ext cx="2588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드래그한 덱 기존과 다른 위치로</a:t>
            </a:r>
            <a:endParaRPr lang="en-US" altLang="ko-KR" sz="1000" dirty="0"/>
          </a:p>
          <a:p>
            <a:pPr algn="ctr"/>
            <a:r>
              <a:rPr lang="ko-KR" altLang="en-US" sz="1000" dirty="0"/>
              <a:t>이동할 경우 이동 예상 위치 표기</a:t>
            </a:r>
            <a:endParaRPr lang="en-US" altLang="ko-KR" sz="10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FE0111C-2A1C-46CB-9F20-FA2E8F6DF88E}"/>
              </a:ext>
            </a:extLst>
          </p:cNvPr>
          <p:cNvSpPr txBox="1"/>
          <p:nvPr/>
        </p:nvSpPr>
        <p:spPr>
          <a:xfrm>
            <a:off x="8784762" y="6055038"/>
            <a:ext cx="25884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드롭 후 배치 순서에 따라서 덱 재배치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1035578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189B29BA-70B1-4ED4-8686-5210C6475EC2}"/>
              </a:ext>
            </a:extLst>
          </p:cNvPr>
          <p:cNvGrpSpPr>
            <a:grpSpLocks noChangeAspect="1"/>
          </p:cNvGrpSpPr>
          <p:nvPr/>
        </p:nvGrpSpPr>
        <p:grpSpPr>
          <a:xfrm>
            <a:off x="852170" y="4529945"/>
            <a:ext cx="1702855" cy="903349"/>
            <a:chOff x="802959" y="4593767"/>
            <a:chExt cx="2588446" cy="1373147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ABAF02F9-A23C-4AB9-8817-B81B1B8EB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2959" y="4593767"/>
              <a:ext cx="2588446" cy="1373147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ED390F93-D6EA-44CE-BF2A-BAA90B7DC560}"/>
                </a:ext>
              </a:extLst>
            </p:cNvPr>
            <p:cNvSpPr/>
            <p:nvPr/>
          </p:nvSpPr>
          <p:spPr>
            <a:xfrm>
              <a:off x="1767222" y="4895590"/>
              <a:ext cx="313615" cy="332673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A566123-9F81-4C3D-A6D1-BB6EACF47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48276" y="5090321"/>
              <a:ext cx="263214" cy="332674"/>
            </a:xfrm>
            <a:prstGeom prst="rect">
              <a:avLst/>
            </a:prstGeom>
            <a:ln>
              <a:noFill/>
            </a:ln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23D1C47-288E-4F2C-9407-F3860B45E0E7}"/>
                </a:ext>
              </a:extLst>
            </p:cNvPr>
            <p:cNvSpPr/>
            <p:nvPr/>
          </p:nvSpPr>
          <p:spPr>
            <a:xfrm>
              <a:off x="3162261" y="4752716"/>
              <a:ext cx="122935" cy="10287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5F16AAF8-6BC6-4436-BA4C-A7FF5072BF85}"/>
                </a:ext>
              </a:extLst>
            </p:cNvPr>
            <p:cNvSpPr/>
            <p:nvPr/>
          </p:nvSpPr>
          <p:spPr>
            <a:xfrm>
              <a:off x="3073401" y="4855591"/>
              <a:ext cx="211796" cy="9264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EBFFA7A-5DBC-4349-8FAC-6CF0E652DF82}"/>
              </a:ext>
            </a:extLst>
          </p:cNvPr>
          <p:cNvGrpSpPr>
            <a:grpSpLocks noChangeAspect="1"/>
          </p:cNvGrpSpPr>
          <p:nvPr/>
        </p:nvGrpSpPr>
        <p:grpSpPr>
          <a:xfrm>
            <a:off x="2771442" y="4528800"/>
            <a:ext cx="1743598" cy="903351"/>
            <a:chOff x="3468840" y="4593767"/>
            <a:chExt cx="2650378" cy="1373150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0E8E66C-7A85-47A0-9951-76A78C090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68840" y="4593767"/>
              <a:ext cx="2588450" cy="1373150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A17E747-D28B-4921-9ABC-8DBC9E302302}"/>
                </a:ext>
              </a:extLst>
            </p:cNvPr>
            <p:cNvSpPr/>
            <p:nvPr/>
          </p:nvSpPr>
          <p:spPr>
            <a:xfrm>
              <a:off x="4430139" y="4890757"/>
              <a:ext cx="311750" cy="34561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A66AE66B-20E5-49CA-A5D2-D939C66F0D4C}"/>
                </a:ext>
              </a:extLst>
            </p:cNvPr>
            <p:cNvSpPr/>
            <p:nvPr/>
          </p:nvSpPr>
          <p:spPr>
            <a:xfrm>
              <a:off x="5744846" y="4855591"/>
              <a:ext cx="211796" cy="9264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68061E62-45C1-41D7-A54F-C2E602C01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56004" y="4899589"/>
              <a:ext cx="263214" cy="332674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EDE7559D-8AB3-43B0-8507-3A3D0B167A90}"/>
              </a:ext>
            </a:extLst>
          </p:cNvPr>
          <p:cNvGrpSpPr>
            <a:grpSpLocks noChangeAspect="1"/>
          </p:cNvGrpSpPr>
          <p:nvPr/>
        </p:nvGrpSpPr>
        <p:grpSpPr>
          <a:xfrm>
            <a:off x="6700768" y="4530870"/>
            <a:ext cx="1702858" cy="903351"/>
            <a:chOff x="8800590" y="4593764"/>
            <a:chExt cx="2588451" cy="137315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8F99E6CF-29AA-4083-9D0D-96BC3EB6D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00590" y="4593764"/>
              <a:ext cx="2588451" cy="1373150"/>
            </a:xfrm>
            <a:prstGeom prst="rect">
              <a:avLst/>
            </a:prstGeom>
          </p:spPr>
        </p:pic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7303D93F-A32B-4AF1-A984-F9243CFF390D}"/>
                </a:ext>
              </a:extLst>
            </p:cNvPr>
            <p:cNvSpPr/>
            <p:nvPr/>
          </p:nvSpPr>
          <p:spPr>
            <a:xfrm>
              <a:off x="9350498" y="4900607"/>
              <a:ext cx="726952" cy="33576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D8BAE034-F5F8-494D-B9B8-8A88A60C2B97}"/>
              </a:ext>
            </a:extLst>
          </p:cNvPr>
          <p:cNvGrpSpPr>
            <a:grpSpLocks noChangeAspect="1"/>
          </p:cNvGrpSpPr>
          <p:nvPr/>
        </p:nvGrpSpPr>
        <p:grpSpPr>
          <a:xfrm>
            <a:off x="4785696" y="4535301"/>
            <a:ext cx="1702858" cy="903351"/>
            <a:chOff x="6134715" y="4593764"/>
            <a:chExt cx="2588450" cy="137315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DFAC052-13BB-41FD-8534-401CA3A4D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34715" y="4593764"/>
              <a:ext cx="2588450" cy="1373150"/>
            </a:xfrm>
            <a:prstGeom prst="rect">
              <a:avLst/>
            </a:prstGeom>
          </p:spPr>
        </p:pic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AEF5376-C7B5-426C-84FA-A4F069D56D1C}"/>
                </a:ext>
              </a:extLst>
            </p:cNvPr>
            <p:cNvSpPr/>
            <p:nvPr/>
          </p:nvSpPr>
          <p:spPr>
            <a:xfrm>
              <a:off x="7137523" y="5192382"/>
              <a:ext cx="577727" cy="18289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347DEE8F-65CD-41ED-A194-F537F1269503}"/>
                </a:ext>
              </a:extLst>
            </p:cNvPr>
            <p:cNvSpPr/>
            <p:nvPr/>
          </p:nvSpPr>
          <p:spPr>
            <a:xfrm>
              <a:off x="7466490" y="5283828"/>
              <a:ext cx="153510" cy="71601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22366C75-86FD-423B-BA95-8A0CE7817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41660" y="5300382"/>
              <a:ext cx="263214" cy="332674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삭제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009886"/>
              </p:ext>
            </p:extLst>
          </p:nvPr>
        </p:nvGraphicFramePr>
        <p:xfrm>
          <a:off x="852170" y="1599507"/>
          <a:ext cx="676783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783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삭제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상태에서는 삭제 버튼이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0253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 선택되지 않은 덱을 클릭하면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932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다수의 덱을 동시에 선택할 수 있고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 선택된 덱을 클릭하면 선택이 해제된다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2482240"/>
                  </a:ext>
                </a:extLst>
              </a:tr>
              <a:tr h="1648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선택하지 않은 상태에서는 삭제 버튼을 클릭할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51792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후 배치 순서에 따라 덱을 배열한다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2462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덱의 배치 순서 차이가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 아니면 배치 순서가 낮은 순서로 배치 순서를 다시 부여한다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585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취소 버튼을 클릭하면 덱 삭제 확인창을 닫고 덱 선택을 해제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6721866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334E8A89-26A1-4376-9BA3-D6991F841253}"/>
              </a:ext>
            </a:extLst>
          </p:cNvPr>
          <p:cNvSpPr txBox="1"/>
          <p:nvPr/>
        </p:nvSpPr>
        <p:spPr>
          <a:xfrm>
            <a:off x="852171" y="5432151"/>
            <a:ext cx="36221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삭제 모드 활성화 상태일 때 삭제 버튼 팝업</a:t>
            </a:r>
            <a:endParaRPr lang="en-US" altLang="ko-KR" sz="1000" dirty="0"/>
          </a:p>
          <a:p>
            <a:pPr algn="ctr"/>
            <a:r>
              <a:rPr lang="ko-KR" altLang="en-US" sz="1000" dirty="0"/>
              <a:t>및 덱 클릭으로 덱 선택</a:t>
            </a:r>
            <a:endParaRPr lang="en-US" altLang="ko-KR" sz="1000" dirty="0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B4AF7A7F-C0D7-4D04-B57C-A8486ADC7262}"/>
              </a:ext>
            </a:extLst>
          </p:cNvPr>
          <p:cNvCxnSpPr>
            <a:cxnSpLocks/>
            <a:stCxn id="23" idx="3"/>
            <a:endCxn id="28" idx="1"/>
          </p:cNvCxnSpPr>
          <p:nvPr/>
        </p:nvCxnSpPr>
        <p:spPr>
          <a:xfrm flipV="1">
            <a:off x="1778797" y="4837864"/>
            <a:ext cx="1625053" cy="128176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A6F05E0D-A3D9-46DC-952E-A4CFB670618C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4515040" y="4686456"/>
            <a:ext cx="930371" cy="30281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913C2AAE-EFB0-42CC-91A5-04419F12CF15}"/>
              </a:ext>
            </a:extLst>
          </p:cNvPr>
          <p:cNvCxnSpPr>
            <a:cxnSpLocks/>
            <a:stCxn id="53" idx="3"/>
            <a:endCxn id="50" idx="1"/>
          </p:cNvCxnSpPr>
          <p:nvPr/>
        </p:nvCxnSpPr>
        <p:spPr>
          <a:xfrm flipV="1">
            <a:off x="5884440" y="4843176"/>
            <a:ext cx="1178095" cy="266414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E606FFA-A530-4558-8746-2AA5EA1C87A4}"/>
              </a:ext>
            </a:extLst>
          </p:cNvPr>
          <p:cNvSpPr txBox="1"/>
          <p:nvPr/>
        </p:nvSpPr>
        <p:spPr>
          <a:xfrm>
            <a:off x="4785694" y="5434221"/>
            <a:ext cx="1702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버튼 클릭으로 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삭제 확인창 팝업</a:t>
            </a:r>
            <a:endParaRPr lang="en-US" altLang="ko-KR" sz="10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B238A2D-C3C5-47ED-986D-B863A4621E63}"/>
              </a:ext>
            </a:extLst>
          </p:cNvPr>
          <p:cNvSpPr txBox="1"/>
          <p:nvPr/>
        </p:nvSpPr>
        <p:spPr>
          <a:xfrm>
            <a:off x="6700767" y="5438347"/>
            <a:ext cx="1702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확인 버튼 클릭으로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삭제 및 재배치</a:t>
            </a:r>
            <a:endParaRPr lang="en-US" altLang="ko-KR" sz="10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4712D60-57C0-4357-BDC3-51B6F2F172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9129" y="1268413"/>
            <a:ext cx="3461009" cy="4968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659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6490</TotalTime>
  <Pages>7</Pages>
  <Words>4140</Words>
  <Characters>0</Characters>
  <Application>Microsoft Office PowerPoint</Application>
  <DocSecurity>0</DocSecurity>
  <PresentationFormat>와이드스크린</PresentationFormat>
  <Lines>0</Lines>
  <Paragraphs>356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4" baseType="lpstr">
      <vt:lpstr>맑은 고딕</vt:lpstr>
      <vt:lpstr>Arial</vt:lpstr>
      <vt:lpstr>Office 테마</vt:lpstr>
      <vt:lpstr>덱 시스템</vt:lpstr>
      <vt:lpstr>PowerPoint 프레젠테이션</vt:lpstr>
      <vt:lpstr>PowerPoint 프레젠테이션</vt:lpstr>
      <vt:lpstr>덱 일람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덱 관리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4218</cp:revision>
  <dcterms:modified xsi:type="dcterms:W3CDTF">2024-12-26T10:49:20Z</dcterms:modified>
  <cp:version>9.103.97.45139</cp:version>
</cp:coreProperties>
</file>

<file path=docProps/thumbnail.jpeg>
</file>